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58" r:id="rId3"/>
    <p:sldId id="259" r:id="rId4"/>
    <p:sldId id="260" r:id="rId5"/>
    <p:sldId id="257" r:id="rId6"/>
    <p:sldId id="261" r:id="rId7"/>
    <p:sldId id="262" r:id="rId8"/>
    <p:sldId id="263" r:id="rId9"/>
    <p:sldId id="264" r:id="rId10"/>
    <p:sldId id="266" r:id="rId11"/>
    <p:sldId id="267" r:id="rId12"/>
    <p:sldId id="268" r:id="rId13"/>
    <p:sldId id="269" r:id="rId14"/>
    <p:sldId id="270" r:id="rId15"/>
    <p:sldId id="271" r:id="rId16"/>
    <p:sldId id="272" r:id="rId17"/>
    <p:sldId id="274" r:id="rId18"/>
    <p:sldId id="275" r:id="rId19"/>
    <p:sldId id="276" r:id="rId20"/>
    <p:sldId id="273" r:id="rId21"/>
    <p:sldId id="277"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70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6.xml.rels><?xml version="1.0" encoding="UTF-8" standalone="yes"?>
<Relationships xmlns="http://schemas.openxmlformats.org/package/2006/relationships"><Relationship Id="rId1" Type="http://schemas.openxmlformats.org/officeDocument/2006/relationships/image" Target="../media/image16.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3A1E4-31CC-4436-8139-3944C7750C00}"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904E426F-C8C9-48C5-80ED-0FA79A45447C}">
      <dgm:prSet phldrT="[Text]"/>
      <dgm:spPr/>
      <dgm:t>
        <a:bodyPr/>
        <a:lstStyle/>
        <a:p>
          <a:r>
            <a:rPr lang="en-US" dirty="0" smtClean="0"/>
            <a:t>Need</a:t>
          </a:r>
          <a:endParaRPr lang="en-US" dirty="0"/>
        </a:p>
      </dgm:t>
    </dgm:pt>
    <dgm:pt modelId="{3F33D3D7-CEB6-4631-A53D-AED2665B7411}" type="parTrans" cxnId="{33D4187A-CFF4-4CB3-89B5-922B222BC17A}">
      <dgm:prSet/>
      <dgm:spPr/>
      <dgm:t>
        <a:bodyPr/>
        <a:lstStyle/>
        <a:p>
          <a:endParaRPr lang="en-US"/>
        </a:p>
      </dgm:t>
    </dgm:pt>
    <dgm:pt modelId="{4938C454-21F4-4AFB-95C8-FD2A185B5E47}" type="sibTrans" cxnId="{33D4187A-CFF4-4CB3-89B5-922B222BC17A}">
      <dgm:prSet/>
      <dgm:spPr>
        <a:solidFill>
          <a:schemeClr val="tx1"/>
        </a:solidFill>
      </dgm:spPr>
      <dgm:t>
        <a:bodyPr/>
        <a:lstStyle/>
        <a:p>
          <a:endParaRPr lang="en-US" dirty="0"/>
        </a:p>
      </dgm:t>
    </dgm:pt>
    <dgm:pt modelId="{9060592B-B562-4085-99C0-675985327621}">
      <dgm:prSet phldrT="[Text]"/>
      <dgm:spPr/>
      <dgm:t>
        <a:bodyPr/>
        <a:lstStyle/>
        <a:p>
          <a:r>
            <a:rPr lang="en-US" dirty="0" smtClean="0"/>
            <a:t>Research</a:t>
          </a:r>
          <a:endParaRPr lang="en-US" dirty="0"/>
        </a:p>
      </dgm:t>
    </dgm:pt>
    <dgm:pt modelId="{45BCFCB9-0DD7-4B59-9C5E-E921A241F134}" type="parTrans" cxnId="{188AE45F-0BDF-461B-B643-853809719FE2}">
      <dgm:prSet/>
      <dgm:spPr/>
      <dgm:t>
        <a:bodyPr/>
        <a:lstStyle/>
        <a:p>
          <a:endParaRPr lang="en-US"/>
        </a:p>
      </dgm:t>
    </dgm:pt>
    <dgm:pt modelId="{9C46EE42-C7BD-4EFA-A31D-759A34F7AFE5}" type="sibTrans" cxnId="{188AE45F-0BDF-461B-B643-853809719FE2}">
      <dgm:prSet/>
      <dgm:spPr>
        <a:solidFill>
          <a:schemeClr val="tx1"/>
        </a:solidFill>
      </dgm:spPr>
      <dgm:t>
        <a:bodyPr/>
        <a:lstStyle/>
        <a:p>
          <a:endParaRPr lang="en-US" dirty="0"/>
        </a:p>
      </dgm:t>
    </dgm:pt>
    <dgm:pt modelId="{8D235DB9-1597-4FD4-AEF4-678C7CAAA346}">
      <dgm:prSet phldrT="[Text]"/>
      <dgm:spPr/>
      <dgm:t>
        <a:bodyPr/>
        <a:lstStyle/>
        <a:p>
          <a:r>
            <a:rPr lang="en-US" dirty="0" smtClean="0"/>
            <a:t>Commercialization</a:t>
          </a:r>
          <a:endParaRPr lang="en-US" dirty="0"/>
        </a:p>
      </dgm:t>
    </dgm:pt>
    <dgm:pt modelId="{5EE4F70C-D1BA-423F-A094-14CA5DA9EFE3}" type="parTrans" cxnId="{D8524AB4-5406-4BF6-8978-89452A660FB0}">
      <dgm:prSet/>
      <dgm:spPr/>
      <dgm:t>
        <a:bodyPr/>
        <a:lstStyle/>
        <a:p>
          <a:endParaRPr lang="en-US"/>
        </a:p>
      </dgm:t>
    </dgm:pt>
    <dgm:pt modelId="{9CC8F6B7-A263-4784-8814-026731C0BF16}" type="sibTrans" cxnId="{D8524AB4-5406-4BF6-8978-89452A660FB0}">
      <dgm:prSet/>
      <dgm:spPr/>
      <dgm:t>
        <a:bodyPr/>
        <a:lstStyle/>
        <a:p>
          <a:endParaRPr lang="en-US"/>
        </a:p>
      </dgm:t>
    </dgm:pt>
    <dgm:pt modelId="{9CF41BE5-18EF-4A0C-A504-D3B41B650DFE}">
      <dgm:prSet phldrT="[Text]"/>
      <dgm:spPr/>
      <dgm:t>
        <a:bodyPr/>
        <a:lstStyle/>
        <a:p>
          <a:r>
            <a:rPr lang="en-US" dirty="0" smtClean="0"/>
            <a:t>Development</a:t>
          </a:r>
          <a:endParaRPr lang="en-US" dirty="0"/>
        </a:p>
      </dgm:t>
    </dgm:pt>
    <dgm:pt modelId="{FB397CF4-97C7-4689-8F80-ACB867BBA9C0}" type="sibTrans" cxnId="{500EBC15-4BDA-4F55-9669-A75D5C3A5B23}">
      <dgm:prSet/>
      <dgm:spPr>
        <a:solidFill>
          <a:schemeClr val="tx1"/>
        </a:solidFill>
      </dgm:spPr>
      <dgm:t>
        <a:bodyPr/>
        <a:lstStyle/>
        <a:p>
          <a:endParaRPr lang="en-US" dirty="0"/>
        </a:p>
      </dgm:t>
    </dgm:pt>
    <dgm:pt modelId="{F5367ED8-4FF1-412B-8575-EA00C9CCD761}" type="parTrans" cxnId="{500EBC15-4BDA-4F55-9669-A75D5C3A5B23}">
      <dgm:prSet/>
      <dgm:spPr/>
      <dgm:t>
        <a:bodyPr/>
        <a:lstStyle/>
        <a:p>
          <a:endParaRPr lang="en-US"/>
        </a:p>
      </dgm:t>
    </dgm:pt>
    <dgm:pt modelId="{72DADEE5-292C-4B10-8ECD-28502FC1C07F}" type="pres">
      <dgm:prSet presAssocID="{1073A1E4-31CC-4436-8139-3944C7750C00}" presName="Name0" presStyleCnt="0">
        <dgm:presLayoutVars>
          <dgm:dir/>
          <dgm:resizeHandles val="exact"/>
        </dgm:presLayoutVars>
      </dgm:prSet>
      <dgm:spPr/>
      <dgm:t>
        <a:bodyPr/>
        <a:lstStyle/>
        <a:p>
          <a:endParaRPr lang="en-US"/>
        </a:p>
      </dgm:t>
    </dgm:pt>
    <dgm:pt modelId="{7DBE51CA-DB07-4545-91A7-02AD5989C95E}" type="pres">
      <dgm:prSet presAssocID="{904E426F-C8C9-48C5-80ED-0FA79A45447C}" presName="node" presStyleLbl="node1" presStyleIdx="0" presStyleCnt="4">
        <dgm:presLayoutVars>
          <dgm:bulletEnabled val="1"/>
        </dgm:presLayoutVars>
      </dgm:prSet>
      <dgm:spPr>
        <a:prstGeom prst="flowChartPunchedTape">
          <a:avLst/>
        </a:prstGeom>
      </dgm:spPr>
      <dgm:t>
        <a:bodyPr/>
        <a:lstStyle/>
        <a:p>
          <a:endParaRPr lang="en-US"/>
        </a:p>
      </dgm:t>
    </dgm:pt>
    <dgm:pt modelId="{4910557E-B8C2-47F2-8C5E-4DCB43F822F0}" type="pres">
      <dgm:prSet presAssocID="{4938C454-21F4-4AFB-95C8-FD2A185B5E47}" presName="sibTrans" presStyleLbl="sibTrans2D1" presStyleIdx="0" presStyleCnt="3"/>
      <dgm:spPr/>
      <dgm:t>
        <a:bodyPr/>
        <a:lstStyle/>
        <a:p>
          <a:endParaRPr lang="en-US"/>
        </a:p>
      </dgm:t>
    </dgm:pt>
    <dgm:pt modelId="{76DBD9F9-13C5-47D8-98CB-F62FADD9D183}" type="pres">
      <dgm:prSet presAssocID="{4938C454-21F4-4AFB-95C8-FD2A185B5E47}" presName="connectorText" presStyleLbl="sibTrans2D1" presStyleIdx="0" presStyleCnt="3"/>
      <dgm:spPr/>
      <dgm:t>
        <a:bodyPr/>
        <a:lstStyle/>
        <a:p>
          <a:endParaRPr lang="en-US"/>
        </a:p>
      </dgm:t>
    </dgm:pt>
    <dgm:pt modelId="{AF89E3AC-18C3-4CBE-BA95-F1958A92115A}" type="pres">
      <dgm:prSet presAssocID="{9060592B-B562-4085-99C0-675985327621}" presName="node" presStyleLbl="node1" presStyleIdx="1" presStyleCnt="4">
        <dgm:presLayoutVars>
          <dgm:bulletEnabled val="1"/>
        </dgm:presLayoutVars>
      </dgm:prSet>
      <dgm:spPr>
        <a:prstGeom prst="flowChartPunchedTape">
          <a:avLst/>
        </a:prstGeom>
      </dgm:spPr>
      <dgm:t>
        <a:bodyPr/>
        <a:lstStyle/>
        <a:p>
          <a:endParaRPr lang="en-US"/>
        </a:p>
      </dgm:t>
    </dgm:pt>
    <dgm:pt modelId="{7696925C-5B25-4709-B78D-E832CDCB4E42}" type="pres">
      <dgm:prSet presAssocID="{9C46EE42-C7BD-4EFA-A31D-759A34F7AFE5}" presName="sibTrans" presStyleLbl="sibTrans2D1" presStyleIdx="1" presStyleCnt="3"/>
      <dgm:spPr/>
      <dgm:t>
        <a:bodyPr/>
        <a:lstStyle/>
        <a:p>
          <a:endParaRPr lang="en-US"/>
        </a:p>
      </dgm:t>
    </dgm:pt>
    <dgm:pt modelId="{B7B45622-D4A5-4351-8ADC-C9F6600EFFC1}" type="pres">
      <dgm:prSet presAssocID="{9C46EE42-C7BD-4EFA-A31D-759A34F7AFE5}" presName="connectorText" presStyleLbl="sibTrans2D1" presStyleIdx="1" presStyleCnt="3"/>
      <dgm:spPr/>
      <dgm:t>
        <a:bodyPr/>
        <a:lstStyle/>
        <a:p>
          <a:endParaRPr lang="en-US"/>
        </a:p>
      </dgm:t>
    </dgm:pt>
    <dgm:pt modelId="{1EDCCB03-131A-4B34-AF20-841A5315C5A1}" type="pres">
      <dgm:prSet presAssocID="{9CF41BE5-18EF-4A0C-A504-D3B41B650DFE}" presName="node" presStyleLbl="node1" presStyleIdx="2" presStyleCnt="4">
        <dgm:presLayoutVars>
          <dgm:bulletEnabled val="1"/>
        </dgm:presLayoutVars>
      </dgm:prSet>
      <dgm:spPr>
        <a:prstGeom prst="flowChartPunchedTape">
          <a:avLst/>
        </a:prstGeom>
      </dgm:spPr>
      <dgm:t>
        <a:bodyPr/>
        <a:lstStyle/>
        <a:p>
          <a:endParaRPr lang="en-US"/>
        </a:p>
      </dgm:t>
    </dgm:pt>
    <dgm:pt modelId="{11FD28D0-91F1-4D4F-9FC9-C74E081B7240}" type="pres">
      <dgm:prSet presAssocID="{FB397CF4-97C7-4689-8F80-ACB867BBA9C0}" presName="sibTrans" presStyleLbl="sibTrans2D1" presStyleIdx="2" presStyleCnt="3"/>
      <dgm:spPr/>
      <dgm:t>
        <a:bodyPr/>
        <a:lstStyle/>
        <a:p>
          <a:endParaRPr lang="en-US"/>
        </a:p>
      </dgm:t>
    </dgm:pt>
    <dgm:pt modelId="{9144BC54-10B1-45E3-9506-88160A356EA4}" type="pres">
      <dgm:prSet presAssocID="{FB397CF4-97C7-4689-8F80-ACB867BBA9C0}" presName="connectorText" presStyleLbl="sibTrans2D1" presStyleIdx="2" presStyleCnt="3"/>
      <dgm:spPr/>
      <dgm:t>
        <a:bodyPr/>
        <a:lstStyle/>
        <a:p>
          <a:endParaRPr lang="en-US"/>
        </a:p>
      </dgm:t>
    </dgm:pt>
    <dgm:pt modelId="{BA43FE04-641A-488E-AA96-28DFA7A2DD99}" type="pres">
      <dgm:prSet presAssocID="{8D235DB9-1597-4FD4-AEF4-678C7CAAA346}" presName="node" presStyleLbl="node1" presStyleIdx="3" presStyleCnt="4">
        <dgm:presLayoutVars>
          <dgm:bulletEnabled val="1"/>
        </dgm:presLayoutVars>
      </dgm:prSet>
      <dgm:spPr>
        <a:prstGeom prst="flowChartPunchedTape">
          <a:avLst/>
        </a:prstGeom>
      </dgm:spPr>
      <dgm:t>
        <a:bodyPr/>
        <a:lstStyle/>
        <a:p>
          <a:endParaRPr lang="en-US"/>
        </a:p>
      </dgm:t>
    </dgm:pt>
  </dgm:ptLst>
  <dgm:cxnLst>
    <dgm:cxn modelId="{188AE45F-0BDF-461B-B643-853809719FE2}" srcId="{1073A1E4-31CC-4436-8139-3944C7750C00}" destId="{9060592B-B562-4085-99C0-675985327621}" srcOrd="1" destOrd="0" parTransId="{45BCFCB9-0DD7-4B59-9C5E-E921A241F134}" sibTransId="{9C46EE42-C7BD-4EFA-A31D-759A34F7AFE5}"/>
    <dgm:cxn modelId="{D8524AB4-5406-4BF6-8978-89452A660FB0}" srcId="{1073A1E4-31CC-4436-8139-3944C7750C00}" destId="{8D235DB9-1597-4FD4-AEF4-678C7CAAA346}" srcOrd="3" destOrd="0" parTransId="{5EE4F70C-D1BA-423F-A094-14CA5DA9EFE3}" sibTransId="{9CC8F6B7-A263-4784-8814-026731C0BF16}"/>
    <dgm:cxn modelId="{2E2EE7FD-5E82-4B1C-9280-EB26F8E00561}" type="presOf" srcId="{FB397CF4-97C7-4689-8F80-ACB867BBA9C0}" destId="{11FD28D0-91F1-4D4F-9FC9-C74E081B7240}" srcOrd="0" destOrd="0" presId="urn:microsoft.com/office/officeart/2005/8/layout/process1"/>
    <dgm:cxn modelId="{DDC8C3D1-5A08-448E-8FF1-B3CC09BFF38A}" type="presOf" srcId="{8D235DB9-1597-4FD4-AEF4-678C7CAAA346}" destId="{BA43FE04-641A-488E-AA96-28DFA7A2DD99}" srcOrd="0" destOrd="0" presId="urn:microsoft.com/office/officeart/2005/8/layout/process1"/>
    <dgm:cxn modelId="{33D4187A-CFF4-4CB3-89B5-922B222BC17A}" srcId="{1073A1E4-31CC-4436-8139-3944C7750C00}" destId="{904E426F-C8C9-48C5-80ED-0FA79A45447C}" srcOrd="0" destOrd="0" parTransId="{3F33D3D7-CEB6-4631-A53D-AED2665B7411}" sibTransId="{4938C454-21F4-4AFB-95C8-FD2A185B5E47}"/>
    <dgm:cxn modelId="{DF457912-3C89-4ACC-81FA-FEDBD532A8D7}" type="presOf" srcId="{9C46EE42-C7BD-4EFA-A31D-759A34F7AFE5}" destId="{B7B45622-D4A5-4351-8ADC-C9F6600EFFC1}" srcOrd="1" destOrd="0" presId="urn:microsoft.com/office/officeart/2005/8/layout/process1"/>
    <dgm:cxn modelId="{7EFA2D56-4D1D-4F90-801C-1C1A2E0A448E}" type="presOf" srcId="{904E426F-C8C9-48C5-80ED-0FA79A45447C}" destId="{7DBE51CA-DB07-4545-91A7-02AD5989C95E}" srcOrd="0" destOrd="0" presId="urn:microsoft.com/office/officeart/2005/8/layout/process1"/>
    <dgm:cxn modelId="{2DC42B37-BE85-4A83-B66A-EB8B838CFBF1}" type="presOf" srcId="{1073A1E4-31CC-4436-8139-3944C7750C00}" destId="{72DADEE5-292C-4B10-8ECD-28502FC1C07F}" srcOrd="0" destOrd="0" presId="urn:microsoft.com/office/officeart/2005/8/layout/process1"/>
    <dgm:cxn modelId="{1A5D1B4A-5767-4DFC-AFE5-8593CDB289B6}" type="presOf" srcId="{4938C454-21F4-4AFB-95C8-FD2A185B5E47}" destId="{76DBD9F9-13C5-47D8-98CB-F62FADD9D183}" srcOrd="1" destOrd="0" presId="urn:microsoft.com/office/officeart/2005/8/layout/process1"/>
    <dgm:cxn modelId="{A1CB9798-BC8B-4C39-85CC-4468B85C122A}" type="presOf" srcId="{4938C454-21F4-4AFB-95C8-FD2A185B5E47}" destId="{4910557E-B8C2-47F2-8C5E-4DCB43F822F0}" srcOrd="0" destOrd="0" presId="urn:microsoft.com/office/officeart/2005/8/layout/process1"/>
    <dgm:cxn modelId="{E3024DC2-5735-4502-93B0-C01B30EFEFA5}" type="presOf" srcId="{9CF41BE5-18EF-4A0C-A504-D3B41B650DFE}" destId="{1EDCCB03-131A-4B34-AF20-841A5315C5A1}" srcOrd="0" destOrd="0" presId="urn:microsoft.com/office/officeart/2005/8/layout/process1"/>
    <dgm:cxn modelId="{500EBC15-4BDA-4F55-9669-A75D5C3A5B23}" srcId="{1073A1E4-31CC-4436-8139-3944C7750C00}" destId="{9CF41BE5-18EF-4A0C-A504-D3B41B650DFE}" srcOrd="2" destOrd="0" parTransId="{F5367ED8-4FF1-412B-8575-EA00C9CCD761}" sibTransId="{FB397CF4-97C7-4689-8F80-ACB867BBA9C0}"/>
    <dgm:cxn modelId="{6EE86EAF-515C-48DF-8C00-D87E8A86B4DB}" type="presOf" srcId="{9060592B-B562-4085-99C0-675985327621}" destId="{AF89E3AC-18C3-4CBE-BA95-F1958A92115A}" srcOrd="0" destOrd="0" presId="urn:microsoft.com/office/officeart/2005/8/layout/process1"/>
    <dgm:cxn modelId="{FFED01DE-ADDB-47C6-9862-6978C4B57CAB}" type="presOf" srcId="{9C46EE42-C7BD-4EFA-A31D-759A34F7AFE5}" destId="{7696925C-5B25-4709-B78D-E832CDCB4E42}" srcOrd="0" destOrd="0" presId="urn:microsoft.com/office/officeart/2005/8/layout/process1"/>
    <dgm:cxn modelId="{6BD65271-470A-4649-9C00-D6065189405E}" type="presOf" srcId="{FB397CF4-97C7-4689-8F80-ACB867BBA9C0}" destId="{9144BC54-10B1-45E3-9506-88160A356EA4}" srcOrd="1" destOrd="0" presId="urn:microsoft.com/office/officeart/2005/8/layout/process1"/>
    <dgm:cxn modelId="{79D4B678-83A8-4771-AF8E-38F80D34C71D}" type="presParOf" srcId="{72DADEE5-292C-4B10-8ECD-28502FC1C07F}" destId="{7DBE51CA-DB07-4545-91A7-02AD5989C95E}" srcOrd="0" destOrd="0" presId="urn:microsoft.com/office/officeart/2005/8/layout/process1"/>
    <dgm:cxn modelId="{04D09E88-EA65-403F-8CDB-DE82915F721A}" type="presParOf" srcId="{72DADEE5-292C-4B10-8ECD-28502FC1C07F}" destId="{4910557E-B8C2-47F2-8C5E-4DCB43F822F0}" srcOrd="1" destOrd="0" presId="urn:microsoft.com/office/officeart/2005/8/layout/process1"/>
    <dgm:cxn modelId="{36CBC5CA-8B62-4DE7-B02C-C42C3729CF23}" type="presParOf" srcId="{4910557E-B8C2-47F2-8C5E-4DCB43F822F0}" destId="{76DBD9F9-13C5-47D8-98CB-F62FADD9D183}" srcOrd="0" destOrd="0" presId="urn:microsoft.com/office/officeart/2005/8/layout/process1"/>
    <dgm:cxn modelId="{05F5FAF5-4EF4-48E2-81B4-9BB0F8C2D48C}" type="presParOf" srcId="{72DADEE5-292C-4B10-8ECD-28502FC1C07F}" destId="{AF89E3AC-18C3-4CBE-BA95-F1958A92115A}" srcOrd="2" destOrd="0" presId="urn:microsoft.com/office/officeart/2005/8/layout/process1"/>
    <dgm:cxn modelId="{973600F4-72B8-405D-9733-91EB806F137E}" type="presParOf" srcId="{72DADEE5-292C-4B10-8ECD-28502FC1C07F}" destId="{7696925C-5B25-4709-B78D-E832CDCB4E42}" srcOrd="3" destOrd="0" presId="urn:microsoft.com/office/officeart/2005/8/layout/process1"/>
    <dgm:cxn modelId="{0AC9DB08-03EC-469B-B32C-F11F3C7250E1}" type="presParOf" srcId="{7696925C-5B25-4709-B78D-E832CDCB4E42}" destId="{B7B45622-D4A5-4351-8ADC-C9F6600EFFC1}" srcOrd="0" destOrd="0" presId="urn:microsoft.com/office/officeart/2005/8/layout/process1"/>
    <dgm:cxn modelId="{6BF11251-A3ED-4046-82EA-5C2919E7223C}" type="presParOf" srcId="{72DADEE5-292C-4B10-8ECD-28502FC1C07F}" destId="{1EDCCB03-131A-4B34-AF20-841A5315C5A1}" srcOrd="4" destOrd="0" presId="urn:microsoft.com/office/officeart/2005/8/layout/process1"/>
    <dgm:cxn modelId="{725A4E8E-24DE-4FC5-97ED-492111718F72}" type="presParOf" srcId="{72DADEE5-292C-4B10-8ECD-28502FC1C07F}" destId="{11FD28D0-91F1-4D4F-9FC9-C74E081B7240}" srcOrd="5" destOrd="0" presId="urn:microsoft.com/office/officeart/2005/8/layout/process1"/>
    <dgm:cxn modelId="{7F9CCC65-28FA-4CE6-8AE8-98004E19F20A}" type="presParOf" srcId="{11FD28D0-91F1-4D4F-9FC9-C74E081B7240}" destId="{9144BC54-10B1-45E3-9506-88160A356EA4}" srcOrd="0" destOrd="0" presId="urn:microsoft.com/office/officeart/2005/8/layout/process1"/>
    <dgm:cxn modelId="{201C123D-165C-40B1-A7CA-F50E347B39B1}" type="presParOf" srcId="{72DADEE5-292C-4B10-8ECD-28502FC1C07F}" destId="{BA43FE04-641A-488E-AA96-28DFA7A2DD99}" srcOrd="6"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C48243-668E-4AA0-8D5A-5DA6AC05C47D}"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4A67D261-1953-4D28-A4F0-5FEF9134939F}">
      <dgm:prSet phldrT="[Text]" custT="1"/>
      <dgm:spPr/>
      <dgm:t>
        <a:bodyPr/>
        <a:lstStyle/>
        <a:p>
          <a:r>
            <a:rPr lang="en-US" sz="1400" dirty="0" smtClean="0"/>
            <a:t>Activexpressions</a:t>
          </a:r>
          <a:endParaRPr lang="en-US" sz="1400" dirty="0"/>
        </a:p>
      </dgm:t>
    </dgm:pt>
    <dgm:pt modelId="{0C572C0A-E1FD-463F-A964-36481465AF08}" type="parTrans" cxnId="{2404490A-5548-4415-9E4D-6F5C68E81441}">
      <dgm:prSet/>
      <dgm:spPr/>
      <dgm:t>
        <a:bodyPr/>
        <a:lstStyle/>
        <a:p>
          <a:endParaRPr lang="en-US"/>
        </a:p>
      </dgm:t>
    </dgm:pt>
    <dgm:pt modelId="{4009E2CF-F7C5-41A9-B4C3-91D979FFCBE5}" type="sibTrans" cxnId="{2404490A-5548-4415-9E4D-6F5C68E81441}">
      <dgm:prSet/>
      <dgm:spPr/>
      <dgm:t>
        <a:bodyPr/>
        <a:lstStyle/>
        <a:p>
          <a:endParaRPr lang="en-US"/>
        </a:p>
      </dgm:t>
    </dgm:pt>
    <dgm:pt modelId="{BBFE2C01-92BD-42B8-AC3D-559FFD53C47D}">
      <dgm:prSet phldrT="[Text]"/>
      <dgm:spPr/>
      <dgm:t>
        <a:bodyPr/>
        <a:lstStyle/>
        <a:p>
          <a:r>
            <a:rPr lang="en-US" dirty="0" smtClean="0"/>
            <a:t>Collaboration</a:t>
          </a:r>
          <a:endParaRPr lang="en-US" dirty="0"/>
        </a:p>
      </dgm:t>
    </dgm:pt>
    <dgm:pt modelId="{F84465F0-2EF5-4631-A299-ACD57CAB6269}" type="parTrans" cxnId="{8D6AF49F-25C0-48D6-8821-05456E1D6B10}">
      <dgm:prSet/>
      <dgm:spPr/>
      <dgm:t>
        <a:bodyPr/>
        <a:lstStyle/>
        <a:p>
          <a:endParaRPr lang="en-US" dirty="0"/>
        </a:p>
      </dgm:t>
    </dgm:pt>
    <dgm:pt modelId="{DAD388FE-CFC8-4000-B5A2-0C05F1E41DFB}" type="sibTrans" cxnId="{8D6AF49F-25C0-48D6-8821-05456E1D6B10}">
      <dgm:prSet/>
      <dgm:spPr/>
      <dgm:t>
        <a:bodyPr/>
        <a:lstStyle/>
        <a:p>
          <a:endParaRPr lang="en-US"/>
        </a:p>
      </dgm:t>
    </dgm:pt>
    <dgm:pt modelId="{CCCD59D9-C3E3-46AE-86D3-AD68189F7B7A}">
      <dgm:prSet phldrT="[Text]"/>
      <dgm:spPr/>
      <dgm:t>
        <a:bodyPr/>
        <a:lstStyle/>
        <a:p>
          <a:r>
            <a:rPr lang="en-US" dirty="0" smtClean="0"/>
            <a:t>Discussion</a:t>
          </a:r>
          <a:endParaRPr lang="en-US" dirty="0"/>
        </a:p>
      </dgm:t>
    </dgm:pt>
    <dgm:pt modelId="{AF143DCD-72AC-41C0-B845-EEF581A1F590}" type="parTrans" cxnId="{2A3FD027-D4EB-4A33-8315-3745B98CD2F1}">
      <dgm:prSet/>
      <dgm:spPr/>
      <dgm:t>
        <a:bodyPr/>
        <a:lstStyle/>
        <a:p>
          <a:endParaRPr lang="en-US" dirty="0"/>
        </a:p>
      </dgm:t>
    </dgm:pt>
    <dgm:pt modelId="{BD5A5EE2-6994-43AE-98E6-51141F7C0EAD}" type="sibTrans" cxnId="{2A3FD027-D4EB-4A33-8315-3745B98CD2F1}">
      <dgm:prSet/>
      <dgm:spPr/>
      <dgm:t>
        <a:bodyPr/>
        <a:lstStyle/>
        <a:p>
          <a:endParaRPr lang="en-US"/>
        </a:p>
      </dgm:t>
    </dgm:pt>
    <dgm:pt modelId="{3DE6D6AA-BAAD-442D-9726-17517C0E31A8}">
      <dgm:prSet phldrT="[Text]"/>
      <dgm:spPr/>
      <dgm:t>
        <a:bodyPr/>
        <a:lstStyle/>
        <a:p>
          <a:r>
            <a:rPr lang="en-US" dirty="0" smtClean="0"/>
            <a:t>Learning</a:t>
          </a:r>
          <a:endParaRPr lang="en-US" dirty="0"/>
        </a:p>
      </dgm:t>
    </dgm:pt>
    <dgm:pt modelId="{D58C6C9B-8240-4A4C-9A33-4252B1D0AB2F}" type="parTrans" cxnId="{A231409F-95ED-4D20-B7FF-B09E25A76BA0}">
      <dgm:prSet/>
      <dgm:spPr/>
      <dgm:t>
        <a:bodyPr/>
        <a:lstStyle/>
        <a:p>
          <a:endParaRPr lang="en-US" dirty="0"/>
        </a:p>
      </dgm:t>
    </dgm:pt>
    <dgm:pt modelId="{B6AF7AAE-35E4-42D5-9CE4-5A49A7388935}" type="sibTrans" cxnId="{A231409F-95ED-4D20-B7FF-B09E25A76BA0}">
      <dgm:prSet/>
      <dgm:spPr/>
      <dgm:t>
        <a:bodyPr/>
        <a:lstStyle/>
        <a:p>
          <a:endParaRPr lang="en-US"/>
        </a:p>
      </dgm:t>
    </dgm:pt>
    <dgm:pt modelId="{8D4682DE-F03B-41C4-A5FC-C7679F6E2593}">
      <dgm:prSet phldrT="[Text]"/>
      <dgm:spPr/>
      <dgm:t>
        <a:bodyPr/>
        <a:lstStyle/>
        <a:p>
          <a:r>
            <a:rPr lang="en-US" dirty="0" smtClean="0"/>
            <a:t>Higher </a:t>
          </a:r>
        </a:p>
        <a:p>
          <a:r>
            <a:rPr lang="en-US" dirty="0" smtClean="0"/>
            <a:t>Order </a:t>
          </a:r>
        </a:p>
        <a:p>
          <a:r>
            <a:rPr lang="en-US" dirty="0" smtClean="0"/>
            <a:t>Thinking Skills</a:t>
          </a:r>
          <a:endParaRPr lang="en-US" dirty="0"/>
        </a:p>
      </dgm:t>
    </dgm:pt>
    <dgm:pt modelId="{BE0BD6B1-6DE5-4C5D-A129-0BC55A7825A6}" type="parTrans" cxnId="{E6E0874B-A4FB-4694-A788-2C4B4CC775AB}">
      <dgm:prSet/>
      <dgm:spPr/>
      <dgm:t>
        <a:bodyPr/>
        <a:lstStyle/>
        <a:p>
          <a:endParaRPr lang="en-US" dirty="0"/>
        </a:p>
      </dgm:t>
    </dgm:pt>
    <dgm:pt modelId="{C83F543D-7BF0-4C48-9AFB-4F625FC28F2E}" type="sibTrans" cxnId="{E6E0874B-A4FB-4694-A788-2C4B4CC775AB}">
      <dgm:prSet/>
      <dgm:spPr/>
      <dgm:t>
        <a:bodyPr/>
        <a:lstStyle/>
        <a:p>
          <a:endParaRPr lang="en-US"/>
        </a:p>
      </dgm:t>
    </dgm:pt>
    <dgm:pt modelId="{79A64826-B182-41C7-8250-8C448AD0630F}" type="pres">
      <dgm:prSet presAssocID="{E3C48243-668E-4AA0-8D5A-5DA6AC05C47D}" presName="Name0" presStyleCnt="0">
        <dgm:presLayoutVars>
          <dgm:chMax val="1"/>
          <dgm:dir/>
          <dgm:animLvl val="ctr"/>
          <dgm:resizeHandles val="exact"/>
        </dgm:presLayoutVars>
      </dgm:prSet>
      <dgm:spPr/>
      <dgm:t>
        <a:bodyPr/>
        <a:lstStyle/>
        <a:p>
          <a:endParaRPr lang="en-US"/>
        </a:p>
      </dgm:t>
    </dgm:pt>
    <dgm:pt modelId="{79C688A0-E456-4F94-9491-D05B133C7CDB}" type="pres">
      <dgm:prSet presAssocID="{4A67D261-1953-4D28-A4F0-5FEF9134939F}" presName="centerShape" presStyleLbl="node0" presStyleIdx="0" presStyleCnt="1" custScaleX="213665" custScaleY="111445"/>
      <dgm:spPr/>
      <dgm:t>
        <a:bodyPr/>
        <a:lstStyle/>
        <a:p>
          <a:endParaRPr lang="en-US"/>
        </a:p>
      </dgm:t>
    </dgm:pt>
    <dgm:pt modelId="{91E8F34B-3D01-4829-B844-A33D5E49D265}" type="pres">
      <dgm:prSet presAssocID="{F84465F0-2EF5-4631-A299-ACD57CAB6269}" presName="parTrans" presStyleLbl="sibTrans2D1" presStyleIdx="0" presStyleCnt="4"/>
      <dgm:spPr/>
      <dgm:t>
        <a:bodyPr/>
        <a:lstStyle/>
        <a:p>
          <a:endParaRPr lang="en-US"/>
        </a:p>
      </dgm:t>
    </dgm:pt>
    <dgm:pt modelId="{8C050CFC-704D-4C5D-A4E2-A868273E43DC}" type="pres">
      <dgm:prSet presAssocID="{F84465F0-2EF5-4631-A299-ACD57CAB6269}" presName="connectorText" presStyleLbl="sibTrans2D1" presStyleIdx="0" presStyleCnt="4"/>
      <dgm:spPr/>
      <dgm:t>
        <a:bodyPr/>
        <a:lstStyle/>
        <a:p>
          <a:endParaRPr lang="en-US"/>
        </a:p>
      </dgm:t>
    </dgm:pt>
    <dgm:pt modelId="{DC596C84-AB96-4564-B2E2-D4C902DCF8F1}" type="pres">
      <dgm:prSet presAssocID="{BBFE2C01-92BD-42B8-AC3D-559FFD53C47D}" presName="node" presStyleLbl="node1" presStyleIdx="0" presStyleCnt="4" custScaleX="179076">
        <dgm:presLayoutVars>
          <dgm:bulletEnabled val="1"/>
        </dgm:presLayoutVars>
      </dgm:prSet>
      <dgm:spPr/>
      <dgm:t>
        <a:bodyPr/>
        <a:lstStyle/>
        <a:p>
          <a:endParaRPr lang="en-US"/>
        </a:p>
      </dgm:t>
    </dgm:pt>
    <dgm:pt modelId="{80EC370D-D64C-4892-A7D6-CB6F5AAB63BB}" type="pres">
      <dgm:prSet presAssocID="{AF143DCD-72AC-41C0-B845-EEF581A1F590}" presName="parTrans" presStyleLbl="sibTrans2D1" presStyleIdx="1" presStyleCnt="4"/>
      <dgm:spPr/>
      <dgm:t>
        <a:bodyPr/>
        <a:lstStyle/>
        <a:p>
          <a:endParaRPr lang="en-US"/>
        </a:p>
      </dgm:t>
    </dgm:pt>
    <dgm:pt modelId="{FBCF2934-359B-4868-9EDD-855794FACE0E}" type="pres">
      <dgm:prSet presAssocID="{AF143DCD-72AC-41C0-B845-EEF581A1F590}" presName="connectorText" presStyleLbl="sibTrans2D1" presStyleIdx="1" presStyleCnt="4"/>
      <dgm:spPr/>
      <dgm:t>
        <a:bodyPr/>
        <a:lstStyle/>
        <a:p>
          <a:endParaRPr lang="en-US"/>
        </a:p>
      </dgm:t>
    </dgm:pt>
    <dgm:pt modelId="{1150702A-1ADF-4B9A-8CE3-FB57A017DA56}" type="pres">
      <dgm:prSet presAssocID="{CCCD59D9-C3E3-46AE-86D3-AD68189F7B7A}" presName="node" presStyleLbl="node1" presStyleIdx="1" presStyleCnt="4" custScaleX="142836" custRadScaleRad="150190" custRadScaleInc="414">
        <dgm:presLayoutVars>
          <dgm:bulletEnabled val="1"/>
        </dgm:presLayoutVars>
      </dgm:prSet>
      <dgm:spPr/>
      <dgm:t>
        <a:bodyPr/>
        <a:lstStyle/>
        <a:p>
          <a:endParaRPr lang="en-US"/>
        </a:p>
      </dgm:t>
    </dgm:pt>
    <dgm:pt modelId="{AB72829B-F019-4E3B-BDA2-93118C5DE6D4}" type="pres">
      <dgm:prSet presAssocID="{D58C6C9B-8240-4A4C-9A33-4252B1D0AB2F}" presName="parTrans" presStyleLbl="sibTrans2D1" presStyleIdx="2" presStyleCnt="4"/>
      <dgm:spPr/>
      <dgm:t>
        <a:bodyPr/>
        <a:lstStyle/>
        <a:p>
          <a:endParaRPr lang="en-US"/>
        </a:p>
      </dgm:t>
    </dgm:pt>
    <dgm:pt modelId="{79ECC196-C9B8-45BD-8D9E-BF502386C5E3}" type="pres">
      <dgm:prSet presAssocID="{D58C6C9B-8240-4A4C-9A33-4252B1D0AB2F}" presName="connectorText" presStyleLbl="sibTrans2D1" presStyleIdx="2" presStyleCnt="4"/>
      <dgm:spPr/>
      <dgm:t>
        <a:bodyPr/>
        <a:lstStyle/>
        <a:p>
          <a:endParaRPr lang="en-US"/>
        </a:p>
      </dgm:t>
    </dgm:pt>
    <dgm:pt modelId="{018A063A-42D7-4869-AD75-34B9A16E516A}" type="pres">
      <dgm:prSet presAssocID="{3DE6D6AA-BAAD-442D-9726-17517C0E31A8}" presName="node" presStyleLbl="node1" presStyleIdx="2" presStyleCnt="4" custScaleX="179683">
        <dgm:presLayoutVars>
          <dgm:bulletEnabled val="1"/>
        </dgm:presLayoutVars>
      </dgm:prSet>
      <dgm:spPr/>
      <dgm:t>
        <a:bodyPr/>
        <a:lstStyle/>
        <a:p>
          <a:endParaRPr lang="en-US"/>
        </a:p>
      </dgm:t>
    </dgm:pt>
    <dgm:pt modelId="{7DCB41D6-D93F-4AC6-BCC5-E18D80A53667}" type="pres">
      <dgm:prSet presAssocID="{BE0BD6B1-6DE5-4C5D-A129-0BC55A7825A6}" presName="parTrans" presStyleLbl="sibTrans2D1" presStyleIdx="3" presStyleCnt="4"/>
      <dgm:spPr/>
      <dgm:t>
        <a:bodyPr/>
        <a:lstStyle/>
        <a:p>
          <a:endParaRPr lang="en-US"/>
        </a:p>
      </dgm:t>
    </dgm:pt>
    <dgm:pt modelId="{D31B178C-35AB-449A-BA21-A872251F341C}" type="pres">
      <dgm:prSet presAssocID="{BE0BD6B1-6DE5-4C5D-A129-0BC55A7825A6}" presName="connectorText" presStyleLbl="sibTrans2D1" presStyleIdx="3" presStyleCnt="4"/>
      <dgm:spPr/>
      <dgm:t>
        <a:bodyPr/>
        <a:lstStyle/>
        <a:p>
          <a:endParaRPr lang="en-US"/>
        </a:p>
      </dgm:t>
    </dgm:pt>
    <dgm:pt modelId="{3DCE1CDC-7DC1-456E-AA1E-8A376BE6CA45}" type="pres">
      <dgm:prSet presAssocID="{8D4682DE-F03B-41C4-A5FC-C7679F6E2593}" presName="node" presStyleLbl="node1" presStyleIdx="3" presStyleCnt="4" custScaleX="169069" custRadScaleRad="167141" custRadScaleInc="-372">
        <dgm:presLayoutVars>
          <dgm:bulletEnabled val="1"/>
        </dgm:presLayoutVars>
      </dgm:prSet>
      <dgm:spPr/>
      <dgm:t>
        <a:bodyPr/>
        <a:lstStyle/>
        <a:p>
          <a:endParaRPr lang="en-US"/>
        </a:p>
      </dgm:t>
    </dgm:pt>
  </dgm:ptLst>
  <dgm:cxnLst>
    <dgm:cxn modelId="{CE282EC8-E482-4175-ABDF-58B12704F904}" type="presOf" srcId="{AF143DCD-72AC-41C0-B845-EEF581A1F590}" destId="{FBCF2934-359B-4868-9EDD-855794FACE0E}" srcOrd="1" destOrd="0" presId="urn:microsoft.com/office/officeart/2005/8/layout/radial5"/>
    <dgm:cxn modelId="{C10ED9C0-D753-4CD0-86C4-D56BD60C1A57}" type="presOf" srcId="{F84465F0-2EF5-4631-A299-ACD57CAB6269}" destId="{91E8F34B-3D01-4829-B844-A33D5E49D265}" srcOrd="0" destOrd="0" presId="urn:microsoft.com/office/officeart/2005/8/layout/radial5"/>
    <dgm:cxn modelId="{77F8F6C5-1D65-4C25-983D-1A17F3C1023F}" type="presOf" srcId="{3DE6D6AA-BAAD-442D-9726-17517C0E31A8}" destId="{018A063A-42D7-4869-AD75-34B9A16E516A}" srcOrd="0" destOrd="0" presId="urn:microsoft.com/office/officeart/2005/8/layout/radial5"/>
    <dgm:cxn modelId="{A231409F-95ED-4D20-B7FF-B09E25A76BA0}" srcId="{4A67D261-1953-4D28-A4F0-5FEF9134939F}" destId="{3DE6D6AA-BAAD-442D-9726-17517C0E31A8}" srcOrd="2" destOrd="0" parTransId="{D58C6C9B-8240-4A4C-9A33-4252B1D0AB2F}" sibTransId="{B6AF7AAE-35E4-42D5-9CE4-5A49A7388935}"/>
    <dgm:cxn modelId="{0B7D6377-2CB7-436F-93D8-DAAEF31623B6}" type="presOf" srcId="{4A67D261-1953-4D28-A4F0-5FEF9134939F}" destId="{79C688A0-E456-4F94-9491-D05B133C7CDB}" srcOrd="0" destOrd="0" presId="urn:microsoft.com/office/officeart/2005/8/layout/radial5"/>
    <dgm:cxn modelId="{F6DDB3E9-83C4-4B3F-BAE8-80BC03BE7506}" type="presOf" srcId="{BE0BD6B1-6DE5-4C5D-A129-0BC55A7825A6}" destId="{D31B178C-35AB-449A-BA21-A872251F341C}" srcOrd="1" destOrd="0" presId="urn:microsoft.com/office/officeart/2005/8/layout/radial5"/>
    <dgm:cxn modelId="{A23BCAA3-3A2E-4CD8-BB72-CE5489D3D9BF}" type="presOf" srcId="{CCCD59D9-C3E3-46AE-86D3-AD68189F7B7A}" destId="{1150702A-1ADF-4B9A-8CE3-FB57A017DA56}" srcOrd="0" destOrd="0" presId="urn:microsoft.com/office/officeart/2005/8/layout/radial5"/>
    <dgm:cxn modelId="{3794157E-931B-476C-BCA4-FEB2014EEBB2}" type="presOf" srcId="{BBFE2C01-92BD-42B8-AC3D-559FFD53C47D}" destId="{DC596C84-AB96-4564-B2E2-D4C902DCF8F1}" srcOrd="0" destOrd="0" presId="urn:microsoft.com/office/officeart/2005/8/layout/radial5"/>
    <dgm:cxn modelId="{ECA8D3B3-242C-44A2-ADD6-ADAE65BFB843}" type="presOf" srcId="{BE0BD6B1-6DE5-4C5D-A129-0BC55A7825A6}" destId="{7DCB41D6-D93F-4AC6-BCC5-E18D80A53667}" srcOrd="0" destOrd="0" presId="urn:microsoft.com/office/officeart/2005/8/layout/radial5"/>
    <dgm:cxn modelId="{FCD6FFD5-B90F-49E8-87D1-06698E8E1A02}" type="presOf" srcId="{8D4682DE-F03B-41C4-A5FC-C7679F6E2593}" destId="{3DCE1CDC-7DC1-456E-AA1E-8A376BE6CA45}" srcOrd="0" destOrd="0" presId="urn:microsoft.com/office/officeart/2005/8/layout/radial5"/>
    <dgm:cxn modelId="{4315F637-F7E3-48FF-9827-FE798AAE65A8}" type="presOf" srcId="{D58C6C9B-8240-4A4C-9A33-4252B1D0AB2F}" destId="{79ECC196-C9B8-45BD-8D9E-BF502386C5E3}" srcOrd="1" destOrd="0" presId="urn:microsoft.com/office/officeart/2005/8/layout/radial5"/>
    <dgm:cxn modelId="{8B178DA3-2226-4908-A2F4-6EE8027EC613}" type="presOf" srcId="{F84465F0-2EF5-4631-A299-ACD57CAB6269}" destId="{8C050CFC-704D-4C5D-A4E2-A868273E43DC}" srcOrd="1" destOrd="0" presId="urn:microsoft.com/office/officeart/2005/8/layout/radial5"/>
    <dgm:cxn modelId="{2A3FD027-D4EB-4A33-8315-3745B98CD2F1}" srcId="{4A67D261-1953-4D28-A4F0-5FEF9134939F}" destId="{CCCD59D9-C3E3-46AE-86D3-AD68189F7B7A}" srcOrd="1" destOrd="0" parTransId="{AF143DCD-72AC-41C0-B845-EEF581A1F590}" sibTransId="{BD5A5EE2-6994-43AE-98E6-51141F7C0EAD}"/>
    <dgm:cxn modelId="{EA813713-7724-4FB6-AE51-49F38F7B1FC6}" type="presOf" srcId="{E3C48243-668E-4AA0-8D5A-5DA6AC05C47D}" destId="{79A64826-B182-41C7-8250-8C448AD0630F}" srcOrd="0" destOrd="0" presId="urn:microsoft.com/office/officeart/2005/8/layout/radial5"/>
    <dgm:cxn modelId="{C14ED50D-4656-44F3-B716-AC5106DCE852}" type="presOf" srcId="{D58C6C9B-8240-4A4C-9A33-4252B1D0AB2F}" destId="{AB72829B-F019-4E3B-BDA2-93118C5DE6D4}" srcOrd="0" destOrd="0" presId="urn:microsoft.com/office/officeart/2005/8/layout/radial5"/>
    <dgm:cxn modelId="{E6E0874B-A4FB-4694-A788-2C4B4CC775AB}" srcId="{4A67D261-1953-4D28-A4F0-5FEF9134939F}" destId="{8D4682DE-F03B-41C4-A5FC-C7679F6E2593}" srcOrd="3" destOrd="0" parTransId="{BE0BD6B1-6DE5-4C5D-A129-0BC55A7825A6}" sibTransId="{C83F543D-7BF0-4C48-9AFB-4F625FC28F2E}"/>
    <dgm:cxn modelId="{2404490A-5548-4415-9E4D-6F5C68E81441}" srcId="{E3C48243-668E-4AA0-8D5A-5DA6AC05C47D}" destId="{4A67D261-1953-4D28-A4F0-5FEF9134939F}" srcOrd="0" destOrd="0" parTransId="{0C572C0A-E1FD-463F-A964-36481465AF08}" sibTransId="{4009E2CF-F7C5-41A9-B4C3-91D979FFCBE5}"/>
    <dgm:cxn modelId="{8D6AF49F-25C0-48D6-8821-05456E1D6B10}" srcId="{4A67D261-1953-4D28-A4F0-5FEF9134939F}" destId="{BBFE2C01-92BD-42B8-AC3D-559FFD53C47D}" srcOrd="0" destOrd="0" parTransId="{F84465F0-2EF5-4631-A299-ACD57CAB6269}" sibTransId="{DAD388FE-CFC8-4000-B5A2-0C05F1E41DFB}"/>
    <dgm:cxn modelId="{213B796E-619D-4999-8A93-E7C8006F00A9}" type="presOf" srcId="{AF143DCD-72AC-41C0-B845-EEF581A1F590}" destId="{80EC370D-D64C-4892-A7D6-CB6F5AAB63BB}" srcOrd="0" destOrd="0" presId="urn:microsoft.com/office/officeart/2005/8/layout/radial5"/>
    <dgm:cxn modelId="{6A771F32-7783-4D81-8E1D-FFD31D4AE4C0}" type="presParOf" srcId="{79A64826-B182-41C7-8250-8C448AD0630F}" destId="{79C688A0-E456-4F94-9491-D05B133C7CDB}" srcOrd="0" destOrd="0" presId="urn:microsoft.com/office/officeart/2005/8/layout/radial5"/>
    <dgm:cxn modelId="{34C26AA6-967E-44E8-8FDF-A75B80D2BE1E}" type="presParOf" srcId="{79A64826-B182-41C7-8250-8C448AD0630F}" destId="{91E8F34B-3D01-4829-B844-A33D5E49D265}" srcOrd="1" destOrd="0" presId="urn:microsoft.com/office/officeart/2005/8/layout/radial5"/>
    <dgm:cxn modelId="{3E3EA79C-25A5-4B33-B05B-D830C09DAFB2}" type="presParOf" srcId="{91E8F34B-3D01-4829-B844-A33D5E49D265}" destId="{8C050CFC-704D-4C5D-A4E2-A868273E43DC}" srcOrd="0" destOrd="0" presId="urn:microsoft.com/office/officeart/2005/8/layout/radial5"/>
    <dgm:cxn modelId="{2AB43128-82AE-4F34-B0DD-8F3EDA996B40}" type="presParOf" srcId="{79A64826-B182-41C7-8250-8C448AD0630F}" destId="{DC596C84-AB96-4564-B2E2-D4C902DCF8F1}" srcOrd="2" destOrd="0" presId="urn:microsoft.com/office/officeart/2005/8/layout/radial5"/>
    <dgm:cxn modelId="{120A6B2C-4D4C-47F8-A04E-7E3569190952}" type="presParOf" srcId="{79A64826-B182-41C7-8250-8C448AD0630F}" destId="{80EC370D-D64C-4892-A7D6-CB6F5AAB63BB}" srcOrd="3" destOrd="0" presId="urn:microsoft.com/office/officeart/2005/8/layout/radial5"/>
    <dgm:cxn modelId="{19FFEB75-C4A7-4FD6-9137-AF8615C2CBCC}" type="presParOf" srcId="{80EC370D-D64C-4892-A7D6-CB6F5AAB63BB}" destId="{FBCF2934-359B-4868-9EDD-855794FACE0E}" srcOrd="0" destOrd="0" presId="urn:microsoft.com/office/officeart/2005/8/layout/radial5"/>
    <dgm:cxn modelId="{F2EC586F-8D6A-48B9-A11E-DE2D8907AAC8}" type="presParOf" srcId="{79A64826-B182-41C7-8250-8C448AD0630F}" destId="{1150702A-1ADF-4B9A-8CE3-FB57A017DA56}" srcOrd="4" destOrd="0" presId="urn:microsoft.com/office/officeart/2005/8/layout/radial5"/>
    <dgm:cxn modelId="{40FAE9ED-6E5C-4387-93B1-45317C01BC40}" type="presParOf" srcId="{79A64826-B182-41C7-8250-8C448AD0630F}" destId="{AB72829B-F019-4E3B-BDA2-93118C5DE6D4}" srcOrd="5" destOrd="0" presId="urn:microsoft.com/office/officeart/2005/8/layout/radial5"/>
    <dgm:cxn modelId="{CFB6374D-CEBB-476B-BE35-B9D9B0E33E19}" type="presParOf" srcId="{AB72829B-F019-4E3B-BDA2-93118C5DE6D4}" destId="{79ECC196-C9B8-45BD-8D9E-BF502386C5E3}" srcOrd="0" destOrd="0" presId="urn:microsoft.com/office/officeart/2005/8/layout/radial5"/>
    <dgm:cxn modelId="{E1EFB1BC-3AAA-41CF-A3FC-5E48A6392F16}" type="presParOf" srcId="{79A64826-B182-41C7-8250-8C448AD0630F}" destId="{018A063A-42D7-4869-AD75-34B9A16E516A}" srcOrd="6" destOrd="0" presId="urn:microsoft.com/office/officeart/2005/8/layout/radial5"/>
    <dgm:cxn modelId="{46BD2112-2B7A-43EF-85B4-1F9D6B0FF749}" type="presParOf" srcId="{79A64826-B182-41C7-8250-8C448AD0630F}" destId="{7DCB41D6-D93F-4AC6-BCC5-E18D80A53667}" srcOrd="7" destOrd="0" presId="urn:microsoft.com/office/officeart/2005/8/layout/radial5"/>
    <dgm:cxn modelId="{F22D6079-A92C-4262-A560-B3140AAAB99D}" type="presParOf" srcId="{7DCB41D6-D93F-4AC6-BCC5-E18D80A53667}" destId="{D31B178C-35AB-449A-BA21-A872251F341C}" srcOrd="0" destOrd="0" presId="urn:microsoft.com/office/officeart/2005/8/layout/radial5"/>
    <dgm:cxn modelId="{B2063FF0-B4AD-4CDE-9D38-CE4A0E6C6FBE}" type="presParOf" srcId="{79A64826-B182-41C7-8250-8C448AD0630F}" destId="{3DCE1CDC-7DC1-456E-AA1E-8A376BE6CA45}" srcOrd="8" destOrd="0" presId="urn:microsoft.com/office/officeart/2005/8/layout/radial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101010-A45E-40A0-885C-615CDA139A47}"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23641B81-D74A-417B-BEDB-50E893876B0C}">
      <dgm:prSet phldrT="[Text]"/>
      <dgm:spPr/>
      <dgm:t>
        <a:bodyPr/>
        <a:lstStyle/>
        <a:p>
          <a:r>
            <a:rPr lang="en-US" dirty="0" smtClean="0"/>
            <a:t>Who needs persuasion for Activexpressions in the classroom?</a:t>
          </a:r>
          <a:endParaRPr lang="en-US" dirty="0"/>
        </a:p>
      </dgm:t>
    </dgm:pt>
    <dgm:pt modelId="{D9ED16A2-4B8C-4C8C-AA5D-CE3A9E8E2B32}" type="parTrans" cxnId="{5B7A0A1D-399D-49FC-8ACF-F68F7D0F4C9E}">
      <dgm:prSet/>
      <dgm:spPr/>
      <dgm:t>
        <a:bodyPr/>
        <a:lstStyle/>
        <a:p>
          <a:endParaRPr lang="en-US"/>
        </a:p>
      </dgm:t>
    </dgm:pt>
    <dgm:pt modelId="{3FD3D8C7-1548-40A1-A5A6-70541A1F2B53}" type="sibTrans" cxnId="{5B7A0A1D-399D-49FC-8ACF-F68F7D0F4C9E}">
      <dgm:prSet/>
      <dgm:spPr/>
      <dgm:t>
        <a:bodyPr/>
        <a:lstStyle/>
        <a:p>
          <a:endParaRPr lang="en-US"/>
        </a:p>
      </dgm:t>
    </dgm:pt>
    <dgm:pt modelId="{3499C550-5FDB-4629-9DCD-4F5CC6885C14}">
      <dgm:prSet phldrT="[Text]"/>
      <dgm:spPr/>
      <dgm:t>
        <a:bodyPr/>
        <a:lstStyle/>
        <a:p>
          <a:r>
            <a:rPr lang="en-US" dirty="0" smtClean="0"/>
            <a:t>Board Members</a:t>
          </a:r>
          <a:endParaRPr lang="en-US" dirty="0"/>
        </a:p>
      </dgm:t>
    </dgm:pt>
    <dgm:pt modelId="{801C6410-5595-4FED-BCF5-98D6E9B0E097}" type="parTrans" cxnId="{059A8112-4F7C-41F2-90BC-7B8E50A29034}">
      <dgm:prSet/>
      <dgm:spPr/>
      <dgm:t>
        <a:bodyPr/>
        <a:lstStyle/>
        <a:p>
          <a:endParaRPr lang="en-US"/>
        </a:p>
      </dgm:t>
    </dgm:pt>
    <dgm:pt modelId="{05736B8D-74CB-488F-B1F6-EA5FBD728490}" type="sibTrans" cxnId="{059A8112-4F7C-41F2-90BC-7B8E50A29034}">
      <dgm:prSet/>
      <dgm:spPr>
        <a:solidFill>
          <a:schemeClr val="tx1"/>
        </a:solidFill>
      </dgm:spPr>
      <dgm:t>
        <a:bodyPr/>
        <a:lstStyle/>
        <a:p>
          <a:endParaRPr lang="en-US" dirty="0"/>
        </a:p>
      </dgm:t>
    </dgm:pt>
    <dgm:pt modelId="{EBF6447B-23D6-4943-AF30-623CC14AD762}">
      <dgm:prSet phldrT="[Text]"/>
      <dgm:spPr/>
      <dgm:t>
        <a:bodyPr/>
        <a:lstStyle/>
        <a:p>
          <a:r>
            <a:rPr lang="en-US" dirty="0" smtClean="0"/>
            <a:t>Principals</a:t>
          </a:r>
          <a:endParaRPr lang="en-US" dirty="0"/>
        </a:p>
      </dgm:t>
    </dgm:pt>
    <dgm:pt modelId="{2FB64368-FFEF-4268-93F1-2B8BE13C7907}" type="parTrans" cxnId="{07BE590C-0A70-428B-AEC5-F6C10FCABDE6}">
      <dgm:prSet/>
      <dgm:spPr/>
      <dgm:t>
        <a:bodyPr/>
        <a:lstStyle/>
        <a:p>
          <a:endParaRPr lang="en-US"/>
        </a:p>
      </dgm:t>
    </dgm:pt>
    <dgm:pt modelId="{790B407E-38F2-485D-979A-77CCFEAC8F7C}" type="sibTrans" cxnId="{07BE590C-0A70-428B-AEC5-F6C10FCABDE6}">
      <dgm:prSet/>
      <dgm:spPr>
        <a:solidFill>
          <a:schemeClr val="tx1"/>
        </a:solidFill>
      </dgm:spPr>
      <dgm:t>
        <a:bodyPr/>
        <a:lstStyle/>
        <a:p>
          <a:endParaRPr lang="en-US" dirty="0"/>
        </a:p>
      </dgm:t>
    </dgm:pt>
    <dgm:pt modelId="{F29C34F1-7044-46A4-B3E8-6A3399EEE3C1}">
      <dgm:prSet phldrT="[Text]"/>
      <dgm:spPr/>
      <dgm:t>
        <a:bodyPr/>
        <a:lstStyle/>
        <a:p>
          <a:r>
            <a:rPr lang="en-US" dirty="0" smtClean="0"/>
            <a:t>Teachers</a:t>
          </a:r>
          <a:endParaRPr lang="en-US" dirty="0"/>
        </a:p>
      </dgm:t>
    </dgm:pt>
    <dgm:pt modelId="{733AFFB1-64C1-4AC6-AAD0-61DC903219F9}" type="parTrans" cxnId="{17392E8B-9712-4402-8391-9F410B5B028B}">
      <dgm:prSet/>
      <dgm:spPr/>
      <dgm:t>
        <a:bodyPr/>
        <a:lstStyle/>
        <a:p>
          <a:endParaRPr lang="en-US"/>
        </a:p>
      </dgm:t>
    </dgm:pt>
    <dgm:pt modelId="{E3F9E27F-AA93-48D7-93A3-3F342305E244}" type="sibTrans" cxnId="{17392E8B-9712-4402-8391-9F410B5B028B}">
      <dgm:prSet/>
      <dgm:spPr>
        <a:solidFill>
          <a:schemeClr val="tx1"/>
        </a:solidFill>
      </dgm:spPr>
      <dgm:t>
        <a:bodyPr/>
        <a:lstStyle/>
        <a:p>
          <a:endParaRPr lang="en-US" dirty="0"/>
        </a:p>
      </dgm:t>
    </dgm:pt>
    <dgm:pt modelId="{D5665EB2-FFB6-4DBB-9D16-EEA0EBE42385}">
      <dgm:prSet phldrT="[Text]"/>
      <dgm:spPr/>
      <dgm:t>
        <a:bodyPr/>
        <a:lstStyle/>
        <a:p>
          <a:r>
            <a:rPr lang="en-US" dirty="0" smtClean="0"/>
            <a:t>Technology Director</a:t>
          </a:r>
          <a:endParaRPr lang="en-US" dirty="0"/>
        </a:p>
      </dgm:t>
    </dgm:pt>
    <dgm:pt modelId="{8B711299-13EB-4097-A9FA-97F7B655C5B9}" type="parTrans" cxnId="{0015AE6C-F214-4CD8-AA05-8FEE99BD6926}">
      <dgm:prSet/>
      <dgm:spPr/>
      <dgm:t>
        <a:bodyPr/>
        <a:lstStyle/>
        <a:p>
          <a:endParaRPr lang="en-US"/>
        </a:p>
      </dgm:t>
    </dgm:pt>
    <dgm:pt modelId="{9E448BC4-2019-4545-BDAB-502F9260E7A9}" type="sibTrans" cxnId="{0015AE6C-F214-4CD8-AA05-8FEE99BD6926}">
      <dgm:prSet/>
      <dgm:spPr>
        <a:solidFill>
          <a:schemeClr val="tx1"/>
        </a:solidFill>
      </dgm:spPr>
      <dgm:t>
        <a:bodyPr/>
        <a:lstStyle/>
        <a:p>
          <a:endParaRPr lang="en-US" dirty="0"/>
        </a:p>
      </dgm:t>
    </dgm:pt>
    <dgm:pt modelId="{15B2DA15-27F5-472A-BDF0-0A2D10C36FFB}" type="pres">
      <dgm:prSet presAssocID="{17101010-A45E-40A0-885C-615CDA139A47}" presName="Name0" presStyleCnt="0">
        <dgm:presLayoutVars>
          <dgm:chMax val="1"/>
          <dgm:dir/>
          <dgm:animLvl val="ctr"/>
          <dgm:resizeHandles val="exact"/>
        </dgm:presLayoutVars>
      </dgm:prSet>
      <dgm:spPr/>
      <dgm:t>
        <a:bodyPr/>
        <a:lstStyle/>
        <a:p>
          <a:endParaRPr lang="en-US"/>
        </a:p>
      </dgm:t>
    </dgm:pt>
    <dgm:pt modelId="{B8ABAAD5-9926-4C70-BFA9-FB571FABD0CE}" type="pres">
      <dgm:prSet presAssocID="{23641B81-D74A-417B-BEDB-50E893876B0C}" presName="centerShape" presStyleLbl="node0" presStyleIdx="0" presStyleCnt="1" custScaleX="148252"/>
      <dgm:spPr/>
      <dgm:t>
        <a:bodyPr/>
        <a:lstStyle/>
        <a:p>
          <a:endParaRPr lang="en-US"/>
        </a:p>
      </dgm:t>
    </dgm:pt>
    <dgm:pt modelId="{748C7B52-5B0A-4C29-BA08-1AD853A6BF3D}" type="pres">
      <dgm:prSet presAssocID="{3499C550-5FDB-4629-9DCD-4F5CC6885C14}" presName="node" presStyleLbl="node1" presStyleIdx="0" presStyleCnt="4" custScaleX="149044" custRadScaleRad="100074" custRadScaleInc="9">
        <dgm:presLayoutVars>
          <dgm:bulletEnabled val="1"/>
        </dgm:presLayoutVars>
      </dgm:prSet>
      <dgm:spPr/>
      <dgm:t>
        <a:bodyPr/>
        <a:lstStyle/>
        <a:p>
          <a:endParaRPr lang="en-US"/>
        </a:p>
      </dgm:t>
    </dgm:pt>
    <dgm:pt modelId="{D4F9DC79-A7CE-4D65-BEC1-1D0E06AC01DC}" type="pres">
      <dgm:prSet presAssocID="{3499C550-5FDB-4629-9DCD-4F5CC6885C14}" presName="dummy" presStyleCnt="0"/>
      <dgm:spPr/>
    </dgm:pt>
    <dgm:pt modelId="{99362FCF-3668-42EA-A948-DE1B3FCE5545}" type="pres">
      <dgm:prSet presAssocID="{05736B8D-74CB-488F-B1F6-EA5FBD728490}" presName="sibTrans" presStyleLbl="sibTrans2D1" presStyleIdx="0" presStyleCnt="4"/>
      <dgm:spPr/>
      <dgm:t>
        <a:bodyPr/>
        <a:lstStyle/>
        <a:p>
          <a:endParaRPr lang="en-US"/>
        </a:p>
      </dgm:t>
    </dgm:pt>
    <dgm:pt modelId="{10E5A738-C429-43E0-837A-A4E3087CED94}" type="pres">
      <dgm:prSet presAssocID="{EBF6447B-23D6-4943-AF30-623CC14AD762}" presName="node" presStyleLbl="node1" presStyleIdx="1" presStyleCnt="4" custScaleX="137423" custRadScaleRad="137864" custRadScaleInc="4221">
        <dgm:presLayoutVars>
          <dgm:bulletEnabled val="1"/>
        </dgm:presLayoutVars>
      </dgm:prSet>
      <dgm:spPr/>
      <dgm:t>
        <a:bodyPr/>
        <a:lstStyle/>
        <a:p>
          <a:endParaRPr lang="en-US"/>
        </a:p>
      </dgm:t>
    </dgm:pt>
    <dgm:pt modelId="{DC18AB88-4399-4E6F-A069-FCDD25CB4609}" type="pres">
      <dgm:prSet presAssocID="{EBF6447B-23D6-4943-AF30-623CC14AD762}" presName="dummy" presStyleCnt="0"/>
      <dgm:spPr/>
    </dgm:pt>
    <dgm:pt modelId="{46F26F5C-AE29-46A3-B4C2-CE8D4DFEC885}" type="pres">
      <dgm:prSet presAssocID="{790B407E-38F2-485D-979A-77CCFEAC8F7C}" presName="sibTrans" presStyleLbl="sibTrans2D1" presStyleIdx="1" presStyleCnt="4"/>
      <dgm:spPr/>
      <dgm:t>
        <a:bodyPr/>
        <a:lstStyle/>
        <a:p>
          <a:endParaRPr lang="en-US"/>
        </a:p>
      </dgm:t>
    </dgm:pt>
    <dgm:pt modelId="{F461AEFB-51B0-49EB-BE8E-1B06B11ACD45}" type="pres">
      <dgm:prSet presAssocID="{F29C34F1-7044-46A4-B3E8-6A3399EEE3C1}" presName="node" presStyleLbl="node1" presStyleIdx="2" presStyleCnt="4" custScaleX="145474" custRadScaleRad="102931" custRadScaleInc="-13500">
        <dgm:presLayoutVars>
          <dgm:bulletEnabled val="1"/>
        </dgm:presLayoutVars>
      </dgm:prSet>
      <dgm:spPr/>
      <dgm:t>
        <a:bodyPr/>
        <a:lstStyle/>
        <a:p>
          <a:endParaRPr lang="en-US"/>
        </a:p>
      </dgm:t>
    </dgm:pt>
    <dgm:pt modelId="{29EC31CF-F360-4F76-90B4-AC318B2752CC}" type="pres">
      <dgm:prSet presAssocID="{F29C34F1-7044-46A4-B3E8-6A3399EEE3C1}" presName="dummy" presStyleCnt="0"/>
      <dgm:spPr/>
    </dgm:pt>
    <dgm:pt modelId="{D782A81A-45CD-4810-AAE4-EF52433D56AA}" type="pres">
      <dgm:prSet presAssocID="{E3F9E27F-AA93-48D7-93A3-3F342305E244}" presName="sibTrans" presStyleLbl="sibTrans2D1" presStyleIdx="2" presStyleCnt="4"/>
      <dgm:spPr/>
      <dgm:t>
        <a:bodyPr/>
        <a:lstStyle/>
        <a:p>
          <a:endParaRPr lang="en-US"/>
        </a:p>
      </dgm:t>
    </dgm:pt>
    <dgm:pt modelId="{F4DEFB41-EA5D-49AF-A4C9-510FF01AF0F3}" type="pres">
      <dgm:prSet presAssocID="{D5665EB2-FFB6-4DBB-9D16-EEA0EBE42385}" presName="node" presStyleLbl="node1" presStyleIdx="3" presStyleCnt="4" custScaleX="142044" custRadScaleRad="133265" custRadScaleInc="-1877">
        <dgm:presLayoutVars>
          <dgm:bulletEnabled val="1"/>
        </dgm:presLayoutVars>
      </dgm:prSet>
      <dgm:spPr/>
      <dgm:t>
        <a:bodyPr/>
        <a:lstStyle/>
        <a:p>
          <a:endParaRPr lang="en-US"/>
        </a:p>
      </dgm:t>
    </dgm:pt>
    <dgm:pt modelId="{5A47D467-7567-4540-A3B6-319EB49BE8AF}" type="pres">
      <dgm:prSet presAssocID="{D5665EB2-FFB6-4DBB-9D16-EEA0EBE42385}" presName="dummy" presStyleCnt="0"/>
      <dgm:spPr/>
    </dgm:pt>
    <dgm:pt modelId="{EADB2E0B-5FD5-4CDC-8BB2-B494B74F727C}" type="pres">
      <dgm:prSet presAssocID="{9E448BC4-2019-4545-BDAB-502F9260E7A9}" presName="sibTrans" presStyleLbl="sibTrans2D1" presStyleIdx="3" presStyleCnt="4"/>
      <dgm:spPr/>
      <dgm:t>
        <a:bodyPr/>
        <a:lstStyle/>
        <a:p>
          <a:endParaRPr lang="en-US"/>
        </a:p>
      </dgm:t>
    </dgm:pt>
  </dgm:ptLst>
  <dgm:cxnLst>
    <dgm:cxn modelId="{07BE590C-0A70-428B-AEC5-F6C10FCABDE6}" srcId="{23641B81-D74A-417B-BEDB-50E893876B0C}" destId="{EBF6447B-23D6-4943-AF30-623CC14AD762}" srcOrd="1" destOrd="0" parTransId="{2FB64368-FFEF-4268-93F1-2B8BE13C7907}" sibTransId="{790B407E-38F2-485D-979A-77CCFEAC8F7C}"/>
    <dgm:cxn modelId="{9279CD03-5FA6-4385-989F-9BA27B55A310}" type="presOf" srcId="{F29C34F1-7044-46A4-B3E8-6A3399EEE3C1}" destId="{F461AEFB-51B0-49EB-BE8E-1B06B11ACD45}" srcOrd="0" destOrd="0" presId="urn:microsoft.com/office/officeart/2005/8/layout/radial6"/>
    <dgm:cxn modelId="{5B7A0A1D-399D-49FC-8ACF-F68F7D0F4C9E}" srcId="{17101010-A45E-40A0-885C-615CDA139A47}" destId="{23641B81-D74A-417B-BEDB-50E893876B0C}" srcOrd="0" destOrd="0" parTransId="{D9ED16A2-4B8C-4C8C-AA5D-CE3A9E8E2B32}" sibTransId="{3FD3D8C7-1548-40A1-A5A6-70541A1F2B53}"/>
    <dgm:cxn modelId="{D1FD32B5-95E8-413D-8A98-6B5480E691C0}" type="presOf" srcId="{3499C550-5FDB-4629-9DCD-4F5CC6885C14}" destId="{748C7B52-5B0A-4C29-BA08-1AD853A6BF3D}" srcOrd="0" destOrd="0" presId="urn:microsoft.com/office/officeart/2005/8/layout/radial6"/>
    <dgm:cxn modelId="{0015AE6C-F214-4CD8-AA05-8FEE99BD6926}" srcId="{23641B81-D74A-417B-BEDB-50E893876B0C}" destId="{D5665EB2-FFB6-4DBB-9D16-EEA0EBE42385}" srcOrd="3" destOrd="0" parTransId="{8B711299-13EB-4097-A9FA-97F7B655C5B9}" sibTransId="{9E448BC4-2019-4545-BDAB-502F9260E7A9}"/>
    <dgm:cxn modelId="{BC72D835-68F9-4755-8FD2-4AB951045A7B}" type="presOf" srcId="{EBF6447B-23D6-4943-AF30-623CC14AD762}" destId="{10E5A738-C429-43E0-837A-A4E3087CED94}" srcOrd="0" destOrd="0" presId="urn:microsoft.com/office/officeart/2005/8/layout/radial6"/>
    <dgm:cxn modelId="{059A8112-4F7C-41F2-90BC-7B8E50A29034}" srcId="{23641B81-D74A-417B-BEDB-50E893876B0C}" destId="{3499C550-5FDB-4629-9DCD-4F5CC6885C14}" srcOrd="0" destOrd="0" parTransId="{801C6410-5595-4FED-BCF5-98D6E9B0E097}" sibTransId="{05736B8D-74CB-488F-B1F6-EA5FBD728490}"/>
    <dgm:cxn modelId="{17392E8B-9712-4402-8391-9F410B5B028B}" srcId="{23641B81-D74A-417B-BEDB-50E893876B0C}" destId="{F29C34F1-7044-46A4-B3E8-6A3399EEE3C1}" srcOrd="2" destOrd="0" parTransId="{733AFFB1-64C1-4AC6-AAD0-61DC903219F9}" sibTransId="{E3F9E27F-AA93-48D7-93A3-3F342305E244}"/>
    <dgm:cxn modelId="{77A091E6-26E4-422A-B920-31A70ED20A27}" type="presOf" srcId="{05736B8D-74CB-488F-B1F6-EA5FBD728490}" destId="{99362FCF-3668-42EA-A948-DE1B3FCE5545}" srcOrd="0" destOrd="0" presId="urn:microsoft.com/office/officeart/2005/8/layout/radial6"/>
    <dgm:cxn modelId="{0DACFE57-6084-4A66-B719-582EAB8EB6E1}" type="presOf" srcId="{9E448BC4-2019-4545-BDAB-502F9260E7A9}" destId="{EADB2E0B-5FD5-4CDC-8BB2-B494B74F727C}" srcOrd="0" destOrd="0" presId="urn:microsoft.com/office/officeart/2005/8/layout/radial6"/>
    <dgm:cxn modelId="{67AC3D30-89BD-4DA7-8950-C5D5ABEEC86C}" type="presOf" srcId="{17101010-A45E-40A0-885C-615CDA139A47}" destId="{15B2DA15-27F5-472A-BDF0-0A2D10C36FFB}" srcOrd="0" destOrd="0" presId="urn:microsoft.com/office/officeart/2005/8/layout/radial6"/>
    <dgm:cxn modelId="{43A77DEE-937C-4C4A-A7B0-F4F0B14B9CF1}" type="presOf" srcId="{E3F9E27F-AA93-48D7-93A3-3F342305E244}" destId="{D782A81A-45CD-4810-AAE4-EF52433D56AA}" srcOrd="0" destOrd="0" presId="urn:microsoft.com/office/officeart/2005/8/layout/radial6"/>
    <dgm:cxn modelId="{B945E06D-ED32-48D7-8101-4BA0E678FE50}" type="presOf" srcId="{23641B81-D74A-417B-BEDB-50E893876B0C}" destId="{B8ABAAD5-9926-4C70-BFA9-FB571FABD0CE}" srcOrd="0" destOrd="0" presId="urn:microsoft.com/office/officeart/2005/8/layout/radial6"/>
    <dgm:cxn modelId="{2C09AB54-93F8-4FB7-9A0A-95E8C508FE70}" type="presOf" srcId="{790B407E-38F2-485D-979A-77CCFEAC8F7C}" destId="{46F26F5C-AE29-46A3-B4C2-CE8D4DFEC885}" srcOrd="0" destOrd="0" presId="urn:microsoft.com/office/officeart/2005/8/layout/radial6"/>
    <dgm:cxn modelId="{6462CBB5-6716-42BF-9F5C-3DCC5908B5A6}" type="presOf" srcId="{D5665EB2-FFB6-4DBB-9D16-EEA0EBE42385}" destId="{F4DEFB41-EA5D-49AF-A4C9-510FF01AF0F3}" srcOrd="0" destOrd="0" presId="urn:microsoft.com/office/officeart/2005/8/layout/radial6"/>
    <dgm:cxn modelId="{E4E4BF1D-A753-450D-8EB4-0F9C0DEAFD04}" type="presParOf" srcId="{15B2DA15-27F5-472A-BDF0-0A2D10C36FFB}" destId="{B8ABAAD5-9926-4C70-BFA9-FB571FABD0CE}" srcOrd="0" destOrd="0" presId="urn:microsoft.com/office/officeart/2005/8/layout/radial6"/>
    <dgm:cxn modelId="{32CA1A27-FD19-4949-B1C4-3A5B4741F758}" type="presParOf" srcId="{15B2DA15-27F5-472A-BDF0-0A2D10C36FFB}" destId="{748C7B52-5B0A-4C29-BA08-1AD853A6BF3D}" srcOrd="1" destOrd="0" presId="urn:microsoft.com/office/officeart/2005/8/layout/radial6"/>
    <dgm:cxn modelId="{2384AF1F-35C5-40BE-A63A-7741CE7D0D44}" type="presParOf" srcId="{15B2DA15-27F5-472A-BDF0-0A2D10C36FFB}" destId="{D4F9DC79-A7CE-4D65-BEC1-1D0E06AC01DC}" srcOrd="2" destOrd="0" presId="urn:microsoft.com/office/officeart/2005/8/layout/radial6"/>
    <dgm:cxn modelId="{511D1280-7EBC-4320-9B4B-71758FC9DE54}" type="presParOf" srcId="{15B2DA15-27F5-472A-BDF0-0A2D10C36FFB}" destId="{99362FCF-3668-42EA-A948-DE1B3FCE5545}" srcOrd="3" destOrd="0" presId="urn:microsoft.com/office/officeart/2005/8/layout/radial6"/>
    <dgm:cxn modelId="{23D8AE66-C51C-4D80-9C67-ABD0BF045FB1}" type="presParOf" srcId="{15B2DA15-27F5-472A-BDF0-0A2D10C36FFB}" destId="{10E5A738-C429-43E0-837A-A4E3087CED94}" srcOrd="4" destOrd="0" presId="urn:microsoft.com/office/officeart/2005/8/layout/radial6"/>
    <dgm:cxn modelId="{BE7536A6-2786-4A59-99C8-2D714DB96DB9}" type="presParOf" srcId="{15B2DA15-27F5-472A-BDF0-0A2D10C36FFB}" destId="{DC18AB88-4399-4E6F-A069-FCDD25CB4609}" srcOrd="5" destOrd="0" presId="urn:microsoft.com/office/officeart/2005/8/layout/radial6"/>
    <dgm:cxn modelId="{35257309-52DD-4F5C-8088-4147880004C4}" type="presParOf" srcId="{15B2DA15-27F5-472A-BDF0-0A2D10C36FFB}" destId="{46F26F5C-AE29-46A3-B4C2-CE8D4DFEC885}" srcOrd="6" destOrd="0" presId="urn:microsoft.com/office/officeart/2005/8/layout/radial6"/>
    <dgm:cxn modelId="{6452243C-18A1-488F-9F93-0630FD0E246C}" type="presParOf" srcId="{15B2DA15-27F5-472A-BDF0-0A2D10C36FFB}" destId="{F461AEFB-51B0-49EB-BE8E-1B06B11ACD45}" srcOrd="7" destOrd="0" presId="urn:microsoft.com/office/officeart/2005/8/layout/radial6"/>
    <dgm:cxn modelId="{B70EC7E7-FCAD-44EE-AF22-D7319FFC8001}" type="presParOf" srcId="{15B2DA15-27F5-472A-BDF0-0A2D10C36FFB}" destId="{29EC31CF-F360-4F76-90B4-AC318B2752CC}" srcOrd="8" destOrd="0" presId="urn:microsoft.com/office/officeart/2005/8/layout/radial6"/>
    <dgm:cxn modelId="{3AD1CB1B-A442-41E7-AC66-83AD6373DBE0}" type="presParOf" srcId="{15B2DA15-27F5-472A-BDF0-0A2D10C36FFB}" destId="{D782A81A-45CD-4810-AAE4-EF52433D56AA}" srcOrd="9" destOrd="0" presId="urn:microsoft.com/office/officeart/2005/8/layout/radial6"/>
    <dgm:cxn modelId="{B3637528-D086-418A-881D-A94E63B4CCA0}" type="presParOf" srcId="{15B2DA15-27F5-472A-BDF0-0A2D10C36FFB}" destId="{F4DEFB41-EA5D-49AF-A4C9-510FF01AF0F3}" srcOrd="10" destOrd="0" presId="urn:microsoft.com/office/officeart/2005/8/layout/radial6"/>
    <dgm:cxn modelId="{CC334E88-3D9B-4E7B-8628-E4B58EC2FAE7}" type="presParOf" srcId="{15B2DA15-27F5-472A-BDF0-0A2D10C36FFB}" destId="{5A47D467-7567-4540-A3B6-319EB49BE8AF}" srcOrd="11" destOrd="0" presId="urn:microsoft.com/office/officeart/2005/8/layout/radial6"/>
    <dgm:cxn modelId="{232CBA09-ADD4-41BB-90F1-7FBC765DCF5E}" type="presParOf" srcId="{15B2DA15-27F5-472A-BDF0-0A2D10C36FFB}" destId="{EADB2E0B-5FD5-4CDC-8BB2-B494B74F727C}"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502CCA-4B64-4569-AFA4-844E25C0689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2F350A42-276C-4619-B392-998D2BAC9883}">
      <dgm:prSet phldrT="[Text]"/>
      <dgm:spPr/>
      <dgm:t>
        <a:bodyPr/>
        <a:lstStyle/>
        <a:p>
          <a:r>
            <a:rPr lang="en-US" dirty="0" smtClean="0"/>
            <a:t>Change Agent</a:t>
          </a:r>
          <a:endParaRPr lang="en-US" dirty="0"/>
        </a:p>
      </dgm:t>
    </dgm:pt>
    <dgm:pt modelId="{11CDEA22-347E-4849-8CC7-607E8CEF06B3}" type="parTrans" cxnId="{5DFD91A0-2D65-477D-B72A-0B4EEA4CD824}">
      <dgm:prSet/>
      <dgm:spPr/>
      <dgm:t>
        <a:bodyPr/>
        <a:lstStyle/>
        <a:p>
          <a:endParaRPr lang="en-US"/>
        </a:p>
      </dgm:t>
    </dgm:pt>
    <dgm:pt modelId="{FA8EC3B4-90C6-47EC-AD9F-030C2FFC8530}" type="sibTrans" cxnId="{5DFD91A0-2D65-477D-B72A-0B4EEA4CD824}">
      <dgm:prSet/>
      <dgm:spPr/>
      <dgm:t>
        <a:bodyPr/>
        <a:lstStyle/>
        <a:p>
          <a:endParaRPr lang="en-US"/>
        </a:p>
      </dgm:t>
    </dgm:pt>
    <dgm:pt modelId="{B00010B4-9A8B-4C70-A172-3537F4E86241}">
      <dgm:prSet phldrT="[Text]"/>
      <dgm:spPr/>
      <dgm:t>
        <a:bodyPr/>
        <a:lstStyle/>
        <a:p>
          <a:r>
            <a:rPr lang="en-US" dirty="0" smtClean="0"/>
            <a:t>School Board</a:t>
          </a:r>
          <a:endParaRPr lang="en-US" dirty="0"/>
        </a:p>
      </dgm:t>
    </dgm:pt>
    <dgm:pt modelId="{876684B7-46D0-4B43-9AC7-534242D2B565}" type="parTrans" cxnId="{257EA807-CF1E-4759-9204-93065810CAC6}">
      <dgm:prSet/>
      <dgm:spPr/>
      <dgm:t>
        <a:bodyPr/>
        <a:lstStyle/>
        <a:p>
          <a:endParaRPr lang="en-US"/>
        </a:p>
      </dgm:t>
    </dgm:pt>
    <dgm:pt modelId="{BFC7FCC4-D111-4278-9587-AA7081CAD166}" type="sibTrans" cxnId="{257EA807-CF1E-4759-9204-93065810CAC6}">
      <dgm:prSet/>
      <dgm:spPr/>
      <dgm:t>
        <a:bodyPr/>
        <a:lstStyle/>
        <a:p>
          <a:endParaRPr lang="en-US"/>
        </a:p>
      </dgm:t>
    </dgm:pt>
    <dgm:pt modelId="{1C916498-3884-45C8-AEBE-97AC028C452D}">
      <dgm:prSet phldrT="[Text]"/>
      <dgm:spPr/>
      <dgm:t>
        <a:bodyPr/>
        <a:lstStyle/>
        <a:p>
          <a:r>
            <a:rPr lang="en-US" dirty="0" smtClean="0"/>
            <a:t>Superintendent</a:t>
          </a:r>
          <a:endParaRPr lang="en-US" dirty="0"/>
        </a:p>
      </dgm:t>
    </dgm:pt>
    <dgm:pt modelId="{C38F7243-6A7C-4450-AD7C-8D2CADE71CD2}" type="parTrans" cxnId="{501F09D4-6FD5-4132-A4C1-6E2FF0FBA837}">
      <dgm:prSet/>
      <dgm:spPr/>
      <dgm:t>
        <a:bodyPr/>
        <a:lstStyle/>
        <a:p>
          <a:endParaRPr lang="en-US"/>
        </a:p>
      </dgm:t>
    </dgm:pt>
    <dgm:pt modelId="{77095FDB-17D3-48D1-AB89-003A527D65DF}" type="sibTrans" cxnId="{501F09D4-6FD5-4132-A4C1-6E2FF0FBA837}">
      <dgm:prSet/>
      <dgm:spPr/>
      <dgm:t>
        <a:bodyPr/>
        <a:lstStyle/>
        <a:p>
          <a:endParaRPr lang="en-US"/>
        </a:p>
      </dgm:t>
    </dgm:pt>
    <dgm:pt modelId="{730FB2EF-AF47-4D4D-BD92-56687C567140}">
      <dgm:prSet phldrT="[Text]"/>
      <dgm:spPr/>
      <dgm:t>
        <a:bodyPr/>
        <a:lstStyle/>
        <a:p>
          <a:r>
            <a:rPr lang="en-US" dirty="0" smtClean="0"/>
            <a:t>Technology Staff</a:t>
          </a:r>
          <a:endParaRPr lang="en-US" dirty="0"/>
        </a:p>
      </dgm:t>
    </dgm:pt>
    <dgm:pt modelId="{F5191B94-5460-4E9E-A969-F91E9C60890B}" type="parTrans" cxnId="{E9A313B5-E395-4DF7-AB14-D6641F0F26F2}">
      <dgm:prSet/>
      <dgm:spPr/>
      <dgm:t>
        <a:bodyPr/>
        <a:lstStyle/>
        <a:p>
          <a:endParaRPr lang="en-US"/>
        </a:p>
      </dgm:t>
    </dgm:pt>
    <dgm:pt modelId="{F6B36F29-E5A4-4C55-A193-472922431A1A}" type="sibTrans" cxnId="{E9A313B5-E395-4DF7-AB14-D6641F0F26F2}">
      <dgm:prSet/>
      <dgm:spPr/>
      <dgm:t>
        <a:bodyPr/>
        <a:lstStyle/>
        <a:p>
          <a:endParaRPr lang="en-US"/>
        </a:p>
      </dgm:t>
    </dgm:pt>
    <dgm:pt modelId="{D0A3E81D-BB94-4F44-934F-48B1A04516A2}">
      <dgm:prSet phldrT="[Text]"/>
      <dgm:spPr/>
      <dgm:t>
        <a:bodyPr/>
        <a:lstStyle/>
        <a:p>
          <a:r>
            <a:rPr lang="en-US" dirty="0" smtClean="0"/>
            <a:t>School Administration</a:t>
          </a:r>
          <a:endParaRPr lang="en-US" dirty="0"/>
        </a:p>
      </dgm:t>
    </dgm:pt>
    <dgm:pt modelId="{4FF29DC0-1D57-4C0C-8395-88C43D8ED891}" type="parTrans" cxnId="{3FA907F8-6E10-4E22-97EB-1ADB262FD830}">
      <dgm:prSet/>
      <dgm:spPr/>
      <dgm:t>
        <a:bodyPr/>
        <a:lstStyle/>
        <a:p>
          <a:endParaRPr lang="en-US"/>
        </a:p>
      </dgm:t>
    </dgm:pt>
    <dgm:pt modelId="{8C730000-C588-4B68-A69E-2C4FBC10BCE0}" type="sibTrans" cxnId="{3FA907F8-6E10-4E22-97EB-1ADB262FD830}">
      <dgm:prSet/>
      <dgm:spPr/>
      <dgm:t>
        <a:bodyPr/>
        <a:lstStyle/>
        <a:p>
          <a:endParaRPr lang="en-US"/>
        </a:p>
      </dgm:t>
    </dgm:pt>
    <dgm:pt modelId="{04D19984-52C9-47D7-B895-964D37C15990}" type="pres">
      <dgm:prSet presAssocID="{23502CCA-4B64-4569-AFA4-844E25C0689B}" presName="hierChild1" presStyleCnt="0">
        <dgm:presLayoutVars>
          <dgm:chPref val="1"/>
          <dgm:dir/>
          <dgm:animOne val="branch"/>
          <dgm:animLvl val="lvl"/>
          <dgm:resizeHandles/>
        </dgm:presLayoutVars>
      </dgm:prSet>
      <dgm:spPr/>
    </dgm:pt>
    <dgm:pt modelId="{A2B83E32-F462-4874-8089-CAE2DF127733}" type="pres">
      <dgm:prSet presAssocID="{2F350A42-276C-4619-B392-998D2BAC9883}" presName="hierRoot1" presStyleCnt="0"/>
      <dgm:spPr/>
    </dgm:pt>
    <dgm:pt modelId="{204493F8-E14C-4902-8B60-AD7C77461699}" type="pres">
      <dgm:prSet presAssocID="{2F350A42-276C-4619-B392-998D2BAC9883}" presName="composite" presStyleCnt="0"/>
      <dgm:spPr/>
    </dgm:pt>
    <dgm:pt modelId="{2FC1CC12-C239-4C6B-82F2-33806AFE9070}" type="pres">
      <dgm:prSet presAssocID="{2F350A42-276C-4619-B392-998D2BAC9883}" presName="background" presStyleLbl="node0" presStyleIdx="0" presStyleCnt="1"/>
      <dgm:spPr/>
    </dgm:pt>
    <dgm:pt modelId="{16908B61-3671-4E54-BD7C-97D5699D3FDC}" type="pres">
      <dgm:prSet presAssocID="{2F350A42-276C-4619-B392-998D2BAC9883}" presName="text" presStyleLbl="fgAcc0" presStyleIdx="0" presStyleCnt="1" custLinFactY="-26656" custLinFactNeighborX="19851" custLinFactNeighborY="-100000">
        <dgm:presLayoutVars>
          <dgm:chPref val="3"/>
        </dgm:presLayoutVars>
      </dgm:prSet>
      <dgm:spPr/>
    </dgm:pt>
    <dgm:pt modelId="{8282CEC5-A26F-41E3-A70F-0655C1D94A8F}" type="pres">
      <dgm:prSet presAssocID="{2F350A42-276C-4619-B392-998D2BAC9883}" presName="hierChild2" presStyleCnt="0"/>
      <dgm:spPr/>
    </dgm:pt>
    <dgm:pt modelId="{D491BC2F-9F19-49B0-B754-1E220039A201}" type="pres">
      <dgm:prSet presAssocID="{876684B7-46D0-4B43-9AC7-534242D2B565}" presName="Name10" presStyleLbl="parChTrans1D2" presStyleIdx="0" presStyleCnt="4"/>
      <dgm:spPr/>
    </dgm:pt>
    <dgm:pt modelId="{9CE6B6C1-9780-45CE-884C-220AA271E21B}" type="pres">
      <dgm:prSet presAssocID="{B00010B4-9A8B-4C70-A172-3537F4E86241}" presName="hierRoot2" presStyleCnt="0"/>
      <dgm:spPr/>
    </dgm:pt>
    <dgm:pt modelId="{A73A6FBC-4402-40AE-BB3D-6A9C4D830A6C}" type="pres">
      <dgm:prSet presAssocID="{B00010B4-9A8B-4C70-A172-3537F4E86241}" presName="composite2" presStyleCnt="0"/>
      <dgm:spPr/>
    </dgm:pt>
    <dgm:pt modelId="{FEF73015-39A5-4012-9B4E-AD5516F92312}" type="pres">
      <dgm:prSet presAssocID="{B00010B4-9A8B-4C70-A172-3537F4E86241}" presName="background2" presStyleLbl="node2" presStyleIdx="0" presStyleCnt="4"/>
      <dgm:spPr/>
    </dgm:pt>
    <dgm:pt modelId="{57980B25-BED8-4F7D-9BDA-2260AB812925}" type="pres">
      <dgm:prSet presAssocID="{B00010B4-9A8B-4C70-A172-3537F4E86241}" presName="text2" presStyleLbl="fgAcc2" presStyleIdx="0" presStyleCnt="4">
        <dgm:presLayoutVars>
          <dgm:chPref val="3"/>
        </dgm:presLayoutVars>
      </dgm:prSet>
      <dgm:spPr/>
      <dgm:t>
        <a:bodyPr/>
        <a:lstStyle/>
        <a:p>
          <a:endParaRPr lang="en-US"/>
        </a:p>
      </dgm:t>
    </dgm:pt>
    <dgm:pt modelId="{31F9B131-8AB7-4CCF-8354-1B345E2F9E22}" type="pres">
      <dgm:prSet presAssocID="{B00010B4-9A8B-4C70-A172-3537F4E86241}" presName="hierChild3" presStyleCnt="0"/>
      <dgm:spPr/>
    </dgm:pt>
    <dgm:pt modelId="{1356DDC4-56F8-4B6E-AC72-1934650B37DD}" type="pres">
      <dgm:prSet presAssocID="{C38F7243-6A7C-4450-AD7C-8D2CADE71CD2}" presName="Name10" presStyleLbl="parChTrans1D2" presStyleIdx="1" presStyleCnt="4"/>
      <dgm:spPr/>
    </dgm:pt>
    <dgm:pt modelId="{09B5D811-300B-482E-9306-3240074E652A}" type="pres">
      <dgm:prSet presAssocID="{1C916498-3884-45C8-AEBE-97AC028C452D}" presName="hierRoot2" presStyleCnt="0"/>
      <dgm:spPr/>
    </dgm:pt>
    <dgm:pt modelId="{295A8383-0C84-4F0B-8126-011E7A573A07}" type="pres">
      <dgm:prSet presAssocID="{1C916498-3884-45C8-AEBE-97AC028C452D}" presName="composite2" presStyleCnt="0"/>
      <dgm:spPr/>
    </dgm:pt>
    <dgm:pt modelId="{7B1BEF3B-79E8-4EAA-A474-4C408B9A4639}" type="pres">
      <dgm:prSet presAssocID="{1C916498-3884-45C8-AEBE-97AC028C452D}" presName="background2" presStyleLbl="node2" presStyleIdx="1" presStyleCnt="4"/>
      <dgm:spPr/>
    </dgm:pt>
    <dgm:pt modelId="{E3695AEF-CEE2-4256-8427-E55CD9C0833B}" type="pres">
      <dgm:prSet presAssocID="{1C916498-3884-45C8-AEBE-97AC028C452D}" presName="text2" presStyleLbl="fgAcc2" presStyleIdx="1" presStyleCnt="4">
        <dgm:presLayoutVars>
          <dgm:chPref val="3"/>
        </dgm:presLayoutVars>
      </dgm:prSet>
      <dgm:spPr/>
    </dgm:pt>
    <dgm:pt modelId="{F9595D14-D0B6-464A-A4FB-C4D8B5283D2F}" type="pres">
      <dgm:prSet presAssocID="{1C916498-3884-45C8-AEBE-97AC028C452D}" presName="hierChild3" presStyleCnt="0"/>
      <dgm:spPr/>
    </dgm:pt>
    <dgm:pt modelId="{5FFBE6D7-E6F9-46C7-B885-B18FAC362ECC}" type="pres">
      <dgm:prSet presAssocID="{F5191B94-5460-4E9E-A969-F91E9C60890B}" presName="Name10" presStyleLbl="parChTrans1D2" presStyleIdx="2" presStyleCnt="4"/>
      <dgm:spPr/>
    </dgm:pt>
    <dgm:pt modelId="{2B1C0F51-BE93-405F-9D4C-D6F7065843EB}" type="pres">
      <dgm:prSet presAssocID="{730FB2EF-AF47-4D4D-BD92-56687C567140}" presName="hierRoot2" presStyleCnt="0"/>
      <dgm:spPr/>
    </dgm:pt>
    <dgm:pt modelId="{A69383BE-BC37-4487-81A5-3585649E94B2}" type="pres">
      <dgm:prSet presAssocID="{730FB2EF-AF47-4D4D-BD92-56687C567140}" presName="composite2" presStyleCnt="0"/>
      <dgm:spPr/>
    </dgm:pt>
    <dgm:pt modelId="{37001577-A1D9-42EE-9E1E-28D4237C1B83}" type="pres">
      <dgm:prSet presAssocID="{730FB2EF-AF47-4D4D-BD92-56687C567140}" presName="background2" presStyleLbl="node2" presStyleIdx="2" presStyleCnt="4"/>
      <dgm:spPr/>
    </dgm:pt>
    <dgm:pt modelId="{5E849576-AAFD-4FEC-9108-C17BD15732DA}" type="pres">
      <dgm:prSet presAssocID="{730FB2EF-AF47-4D4D-BD92-56687C567140}" presName="text2" presStyleLbl="fgAcc2" presStyleIdx="2" presStyleCnt="4">
        <dgm:presLayoutVars>
          <dgm:chPref val="3"/>
        </dgm:presLayoutVars>
      </dgm:prSet>
      <dgm:spPr/>
    </dgm:pt>
    <dgm:pt modelId="{B539CBFE-DD9A-4A61-A5FC-CB943522A971}" type="pres">
      <dgm:prSet presAssocID="{730FB2EF-AF47-4D4D-BD92-56687C567140}" presName="hierChild3" presStyleCnt="0"/>
      <dgm:spPr/>
    </dgm:pt>
    <dgm:pt modelId="{47FF4AB5-56F1-4F9B-82D7-B701545EA232}" type="pres">
      <dgm:prSet presAssocID="{4FF29DC0-1D57-4C0C-8395-88C43D8ED891}" presName="Name10" presStyleLbl="parChTrans1D2" presStyleIdx="3" presStyleCnt="4"/>
      <dgm:spPr/>
    </dgm:pt>
    <dgm:pt modelId="{8C322B6E-C9C0-4959-832F-4621B75A7920}" type="pres">
      <dgm:prSet presAssocID="{D0A3E81D-BB94-4F44-934F-48B1A04516A2}" presName="hierRoot2" presStyleCnt="0"/>
      <dgm:spPr/>
    </dgm:pt>
    <dgm:pt modelId="{24D3DE7D-74A4-4509-9678-26A7EE71C8E4}" type="pres">
      <dgm:prSet presAssocID="{D0A3E81D-BB94-4F44-934F-48B1A04516A2}" presName="composite2" presStyleCnt="0"/>
      <dgm:spPr/>
    </dgm:pt>
    <dgm:pt modelId="{4ECAAE9D-A1F0-45E4-B1A1-E8D495D3A36C}" type="pres">
      <dgm:prSet presAssocID="{D0A3E81D-BB94-4F44-934F-48B1A04516A2}" presName="background2" presStyleLbl="node2" presStyleIdx="3" presStyleCnt="4"/>
      <dgm:spPr/>
    </dgm:pt>
    <dgm:pt modelId="{0E0F5ABD-B8A6-40CE-9AFD-6292EC4B6515}" type="pres">
      <dgm:prSet presAssocID="{D0A3E81D-BB94-4F44-934F-48B1A04516A2}" presName="text2" presStyleLbl="fgAcc2" presStyleIdx="3" presStyleCnt="4">
        <dgm:presLayoutVars>
          <dgm:chPref val="3"/>
        </dgm:presLayoutVars>
      </dgm:prSet>
      <dgm:spPr/>
      <dgm:t>
        <a:bodyPr/>
        <a:lstStyle/>
        <a:p>
          <a:endParaRPr lang="en-US"/>
        </a:p>
      </dgm:t>
    </dgm:pt>
    <dgm:pt modelId="{32DE83D0-8AAE-4DAB-936E-B7C4ED0750C0}" type="pres">
      <dgm:prSet presAssocID="{D0A3E81D-BB94-4F44-934F-48B1A04516A2}" presName="hierChild3" presStyleCnt="0"/>
      <dgm:spPr/>
    </dgm:pt>
  </dgm:ptLst>
  <dgm:cxnLst>
    <dgm:cxn modelId="{021FF762-EBCF-466B-8A44-61B12908A92F}" type="presOf" srcId="{B00010B4-9A8B-4C70-A172-3537F4E86241}" destId="{57980B25-BED8-4F7D-9BDA-2260AB812925}" srcOrd="0" destOrd="0" presId="urn:microsoft.com/office/officeart/2005/8/layout/hierarchy1"/>
    <dgm:cxn modelId="{EE5CAD96-BA75-41AD-8F71-67941541124D}" type="presOf" srcId="{2F350A42-276C-4619-B392-998D2BAC9883}" destId="{16908B61-3671-4E54-BD7C-97D5699D3FDC}" srcOrd="0" destOrd="0" presId="urn:microsoft.com/office/officeart/2005/8/layout/hierarchy1"/>
    <dgm:cxn modelId="{4443E418-0FC9-44F6-85E4-147B69890FF1}" type="presOf" srcId="{D0A3E81D-BB94-4F44-934F-48B1A04516A2}" destId="{0E0F5ABD-B8A6-40CE-9AFD-6292EC4B6515}" srcOrd="0" destOrd="0" presId="urn:microsoft.com/office/officeart/2005/8/layout/hierarchy1"/>
    <dgm:cxn modelId="{3520EF58-145A-43AC-B8EF-5C37C1B30586}" type="presOf" srcId="{C38F7243-6A7C-4450-AD7C-8D2CADE71CD2}" destId="{1356DDC4-56F8-4B6E-AC72-1934650B37DD}" srcOrd="0" destOrd="0" presId="urn:microsoft.com/office/officeart/2005/8/layout/hierarchy1"/>
    <dgm:cxn modelId="{501F09D4-6FD5-4132-A4C1-6E2FF0FBA837}" srcId="{2F350A42-276C-4619-B392-998D2BAC9883}" destId="{1C916498-3884-45C8-AEBE-97AC028C452D}" srcOrd="1" destOrd="0" parTransId="{C38F7243-6A7C-4450-AD7C-8D2CADE71CD2}" sibTransId="{77095FDB-17D3-48D1-AB89-003A527D65DF}"/>
    <dgm:cxn modelId="{6DEB4A94-9A12-4891-B5EC-8BC2B478FF9F}" type="presOf" srcId="{4FF29DC0-1D57-4C0C-8395-88C43D8ED891}" destId="{47FF4AB5-56F1-4F9B-82D7-B701545EA232}" srcOrd="0" destOrd="0" presId="urn:microsoft.com/office/officeart/2005/8/layout/hierarchy1"/>
    <dgm:cxn modelId="{2FC69858-DE6B-4EA2-865B-20A00E06DC02}" type="presOf" srcId="{F5191B94-5460-4E9E-A969-F91E9C60890B}" destId="{5FFBE6D7-E6F9-46C7-B885-B18FAC362ECC}" srcOrd="0" destOrd="0" presId="urn:microsoft.com/office/officeart/2005/8/layout/hierarchy1"/>
    <dgm:cxn modelId="{2D850ED3-32E7-4F7C-BD6B-9E75D96A6EC3}" type="presOf" srcId="{23502CCA-4B64-4569-AFA4-844E25C0689B}" destId="{04D19984-52C9-47D7-B895-964D37C15990}" srcOrd="0" destOrd="0" presId="urn:microsoft.com/office/officeart/2005/8/layout/hierarchy1"/>
    <dgm:cxn modelId="{E9A313B5-E395-4DF7-AB14-D6641F0F26F2}" srcId="{2F350A42-276C-4619-B392-998D2BAC9883}" destId="{730FB2EF-AF47-4D4D-BD92-56687C567140}" srcOrd="2" destOrd="0" parTransId="{F5191B94-5460-4E9E-A969-F91E9C60890B}" sibTransId="{F6B36F29-E5A4-4C55-A193-472922431A1A}"/>
    <dgm:cxn modelId="{3FA907F8-6E10-4E22-97EB-1ADB262FD830}" srcId="{2F350A42-276C-4619-B392-998D2BAC9883}" destId="{D0A3E81D-BB94-4F44-934F-48B1A04516A2}" srcOrd="3" destOrd="0" parTransId="{4FF29DC0-1D57-4C0C-8395-88C43D8ED891}" sibTransId="{8C730000-C588-4B68-A69E-2C4FBC10BCE0}"/>
    <dgm:cxn modelId="{5DFD91A0-2D65-477D-B72A-0B4EEA4CD824}" srcId="{23502CCA-4B64-4569-AFA4-844E25C0689B}" destId="{2F350A42-276C-4619-B392-998D2BAC9883}" srcOrd="0" destOrd="0" parTransId="{11CDEA22-347E-4849-8CC7-607E8CEF06B3}" sibTransId="{FA8EC3B4-90C6-47EC-AD9F-030C2FFC8530}"/>
    <dgm:cxn modelId="{0E409690-7DD7-48D4-9A8E-CA04C949A98E}" type="presOf" srcId="{1C916498-3884-45C8-AEBE-97AC028C452D}" destId="{E3695AEF-CEE2-4256-8427-E55CD9C0833B}" srcOrd="0" destOrd="0" presId="urn:microsoft.com/office/officeart/2005/8/layout/hierarchy1"/>
    <dgm:cxn modelId="{D838545F-3381-4710-BDF2-CE658CD7E55F}" type="presOf" srcId="{730FB2EF-AF47-4D4D-BD92-56687C567140}" destId="{5E849576-AAFD-4FEC-9108-C17BD15732DA}" srcOrd="0" destOrd="0" presId="urn:microsoft.com/office/officeart/2005/8/layout/hierarchy1"/>
    <dgm:cxn modelId="{257EA807-CF1E-4759-9204-93065810CAC6}" srcId="{2F350A42-276C-4619-B392-998D2BAC9883}" destId="{B00010B4-9A8B-4C70-A172-3537F4E86241}" srcOrd="0" destOrd="0" parTransId="{876684B7-46D0-4B43-9AC7-534242D2B565}" sibTransId="{BFC7FCC4-D111-4278-9587-AA7081CAD166}"/>
    <dgm:cxn modelId="{345D8442-646C-4791-A74B-E3926881BB2F}" type="presOf" srcId="{876684B7-46D0-4B43-9AC7-534242D2B565}" destId="{D491BC2F-9F19-49B0-B754-1E220039A201}" srcOrd="0" destOrd="0" presId="urn:microsoft.com/office/officeart/2005/8/layout/hierarchy1"/>
    <dgm:cxn modelId="{9717ED4D-DC50-4FEF-98E4-A13F42FE3B67}" type="presParOf" srcId="{04D19984-52C9-47D7-B895-964D37C15990}" destId="{A2B83E32-F462-4874-8089-CAE2DF127733}" srcOrd="0" destOrd="0" presId="urn:microsoft.com/office/officeart/2005/8/layout/hierarchy1"/>
    <dgm:cxn modelId="{72D753BB-8A0D-43C7-B320-7B8A072440F7}" type="presParOf" srcId="{A2B83E32-F462-4874-8089-CAE2DF127733}" destId="{204493F8-E14C-4902-8B60-AD7C77461699}" srcOrd="0" destOrd="0" presId="urn:microsoft.com/office/officeart/2005/8/layout/hierarchy1"/>
    <dgm:cxn modelId="{16CF566A-7E95-4139-9DE7-B9C09BC4081C}" type="presParOf" srcId="{204493F8-E14C-4902-8B60-AD7C77461699}" destId="{2FC1CC12-C239-4C6B-82F2-33806AFE9070}" srcOrd="0" destOrd="0" presId="urn:microsoft.com/office/officeart/2005/8/layout/hierarchy1"/>
    <dgm:cxn modelId="{B2538C2E-0A77-4D6A-9889-B7CF34F38855}" type="presParOf" srcId="{204493F8-E14C-4902-8B60-AD7C77461699}" destId="{16908B61-3671-4E54-BD7C-97D5699D3FDC}" srcOrd="1" destOrd="0" presId="urn:microsoft.com/office/officeart/2005/8/layout/hierarchy1"/>
    <dgm:cxn modelId="{338937C1-1D28-49EA-B31F-5F1BAC3A2DC7}" type="presParOf" srcId="{A2B83E32-F462-4874-8089-CAE2DF127733}" destId="{8282CEC5-A26F-41E3-A70F-0655C1D94A8F}" srcOrd="1" destOrd="0" presId="urn:microsoft.com/office/officeart/2005/8/layout/hierarchy1"/>
    <dgm:cxn modelId="{5D6B8BCE-3D9F-4A70-9B05-6F32B658616F}" type="presParOf" srcId="{8282CEC5-A26F-41E3-A70F-0655C1D94A8F}" destId="{D491BC2F-9F19-49B0-B754-1E220039A201}" srcOrd="0" destOrd="0" presId="urn:microsoft.com/office/officeart/2005/8/layout/hierarchy1"/>
    <dgm:cxn modelId="{E5F4B909-7C2C-4A5E-B20F-D29BA7D16349}" type="presParOf" srcId="{8282CEC5-A26F-41E3-A70F-0655C1D94A8F}" destId="{9CE6B6C1-9780-45CE-884C-220AA271E21B}" srcOrd="1" destOrd="0" presId="urn:microsoft.com/office/officeart/2005/8/layout/hierarchy1"/>
    <dgm:cxn modelId="{88B55BB6-072C-44C0-8E03-EBC7AD3C8D84}" type="presParOf" srcId="{9CE6B6C1-9780-45CE-884C-220AA271E21B}" destId="{A73A6FBC-4402-40AE-BB3D-6A9C4D830A6C}" srcOrd="0" destOrd="0" presId="urn:microsoft.com/office/officeart/2005/8/layout/hierarchy1"/>
    <dgm:cxn modelId="{63D79B5F-2A41-4B67-997F-C7F6387383A9}" type="presParOf" srcId="{A73A6FBC-4402-40AE-BB3D-6A9C4D830A6C}" destId="{FEF73015-39A5-4012-9B4E-AD5516F92312}" srcOrd="0" destOrd="0" presId="urn:microsoft.com/office/officeart/2005/8/layout/hierarchy1"/>
    <dgm:cxn modelId="{8ACFFA68-2165-43CE-958F-DD2770B2CBB2}" type="presParOf" srcId="{A73A6FBC-4402-40AE-BB3D-6A9C4D830A6C}" destId="{57980B25-BED8-4F7D-9BDA-2260AB812925}" srcOrd="1" destOrd="0" presId="urn:microsoft.com/office/officeart/2005/8/layout/hierarchy1"/>
    <dgm:cxn modelId="{EE49CF54-1525-48D0-A946-0B35DA978B13}" type="presParOf" srcId="{9CE6B6C1-9780-45CE-884C-220AA271E21B}" destId="{31F9B131-8AB7-4CCF-8354-1B345E2F9E22}" srcOrd="1" destOrd="0" presId="urn:microsoft.com/office/officeart/2005/8/layout/hierarchy1"/>
    <dgm:cxn modelId="{95818943-FE6C-4731-8E45-4728474099A7}" type="presParOf" srcId="{8282CEC5-A26F-41E3-A70F-0655C1D94A8F}" destId="{1356DDC4-56F8-4B6E-AC72-1934650B37DD}" srcOrd="2" destOrd="0" presId="urn:microsoft.com/office/officeart/2005/8/layout/hierarchy1"/>
    <dgm:cxn modelId="{CEDD1DE1-92B7-4E8C-9A51-AF3C041E4B72}" type="presParOf" srcId="{8282CEC5-A26F-41E3-A70F-0655C1D94A8F}" destId="{09B5D811-300B-482E-9306-3240074E652A}" srcOrd="3" destOrd="0" presId="urn:microsoft.com/office/officeart/2005/8/layout/hierarchy1"/>
    <dgm:cxn modelId="{4434BD6D-5532-45F5-871E-9BBF14B6D304}" type="presParOf" srcId="{09B5D811-300B-482E-9306-3240074E652A}" destId="{295A8383-0C84-4F0B-8126-011E7A573A07}" srcOrd="0" destOrd="0" presId="urn:microsoft.com/office/officeart/2005/8/layout/hierarchy1"/>
    <dgm:cxn modelId="{46F50C3F-0C95-4C11-9BF4-E9E0E28E885E}" type="presParOf" srcId="{295A8383-0C84-4F0B-8126-011E7A573A07}" destId="{7B1BEF3B-79E8-4EAA-A474-4C408B9A4639}" srcOrd="0" destOrd="0" presId="urn:microsoft.com/office/officeart/2005/8/layout/hierarchy1"/>
    <dgm:cxn modelId="{5747D552-A734-4A72-9E3F-D82FE35BE2E6}" type="presParOf" srcId="{295A8383-0C84-4F0B-8126-011E7A573A07}" destId="{E3695AEF-CEE2-4256-8427-E55CD9C0833B}" srcOrd="1" destOrd="0" presId="urn:microsoft.com/office/officeart/2005/8/layout/hierarchy1"/>
    <dgm:cxn modelId="{B6828D95-4D8A-4C7F-8329-1D5523BC16DA}" type="presParOf" srcId="{09B5D811-300B-482E-9306-3240074E652A}" destId="{F9595D14-D0B6-464A-A4FB-C4D8B5283D2F}" srcOrd="1" destOrd="0" presId="urn:microsoft.com/office/officeart/2005/8/layout/hierarchy1"/>
    <dgm:cxn modelId="{C04EB3F8-648C-4DEF-A0AC-DA2926D31B06}" type="presParOf" srcId="{8282CEC5-A26F-41E3-A70F-0655C1D94A8F}" destId="{5FFBE6D7-E6F9-46C7-B885-B18FAC362ECC}" srcOrd="4" destOrd="0" presId="urn:microsoft.com/office/officeart/2005/8/layout/hierarchy1"/>
    <dgm:cxn modelId="{096DBAE9-08C3-4017-A3A9-9AA0A844491C}" type="presParOf" srcId="{8282CEC5-A26F-41E3-A70F-0655C1D94A8F}" destId="{2B1C0F51-BE93-405F-9D4C-D6F7065843EB}" srcOrd="5" destOrd="0" presId="urn:microsoft.com/office/officeart/2005/8/layout/hierarchy1"/>
    <dgm:cxn modelId="{DEEAB4E8-D982-4025-B10F-EDEBABE9639B}" type="presParOf" srcId="{2B1C0F51-BE93-405F-9D4C-D6F7065843EB}" destId="{A69383BE-BC37-4487-81A5-3585649E94B2}" srcOrd="0" destOrd="0" presId="urn:microsoft.com/office/officeart/2005/8/layout/hierarchy1"/>
    <dgm:cxn modelId="{D5402C67-C480-4888-A61E-75759FE51480}" type="presParOf" srcId="{A69383BE-BC37-4487-81A5-3585649E94B2}" destId="{37001577-A1D9-42EE-9E1E-28D4237C1B83}" srcOrd="0" destOrd="0" presId="urn:microsoft.com/office/officeart/2005/8/layout/hierarchy1"/>
    <dgm:cxn modelId="{AD7F3FAD-856F-44DD-BCF8-35ECA6C1C2E3}" type="presParOf" srcId="{A69383BE-BC37-4487-81A5-3585649E94B2}" destId="{5E849576-AAFD-4FEC-9108-C17BD15732DA}" srcOrd="1" destOrd="0" presId="urn:microsoft.com/office/officeart/2005/8/layout/hierarchy1"/>
    <dgm:cxn modelId="{CA42878C-90E0-445E-9926-8D936DC55966}" type="presParOf" srcId="{2B1C0F51-BE93-405F-9D4C-D6F7065843EB}" destId="{B539CBFE-DD9A-4A61-A5FC-CB943522A971}" srcOrd="1" destOrd="0" presId="urn:microsoft.com/office/officeart/2005/8/layout/hierarchy1"/>
    <dgm:cxn modelId="{4C8AC33F-2B6B-4D7F-B4F6-F651AFB6D6C7}" type="presParOf" srcId="{8282CEC5-A26F-41E3-A70F-0655C1D94A8F}" destId="{47FF4AB5-56F1-4F9B-82D7-B701545EA232}" srcOrd="6" destOrd="0" presId="urn:microsoft.com/office/officeart/2005/8/layout/hierarchy1"/>
    <dgm:cxn modelId="{B8049A6D-DB75-4130-9D23-73C916F8861D}" type="presParOf" srcId="{8282CEC5-A26F-41E3-A70F-0655C1D94A8F}" destId="{8C322B6E-C9C0-4959-832F-4621B75A7920}" srcOrd="7" destOrd="0" presId="urn:microsoft.com/office/officeart/2005/8/layout/hierarchy1"/>
    <dgm:cxn modelId="{EB831235-F823-4844-A340-1120C2867AD1}" type="presParOf" srcId="{8C322B6E-C9C0-4959-832F-4621B75A7920}" destId="{24D3DE7D-74A4-4509-9678-26A7EE71C8E4}" srcOrd="0" destOrd="0" presId="urn:microsoft.com/office/officeart/2005/8/layout/hierarchy1"/>
    <dgm:cxn modelId="{E7C60772-B31F-4399-BDF0-763A045E7F85}" type="presParOf" srcId="{24D3DE7D-74A4-4509-9678-26A7EE71C8E4}" destId="{4ECAAE9D-A1F0-45E4-B1A1-E8D495D3A36C}" srcOrd="0" destOrd="0" presId="urn:microsoft.com/office/officeart/2005/8/layout/hierarchy1"/>
    <dgm:cxn modelId="{518FF0E1-C9AF-4FF2-AE42-10B5DD07C365}" type="presParOf" srcId="{24D3DE7D-74A4-4509-9678-26A7EE71C8E4}" destId="{0E0F5ABD-B8A6-40CE-9AFD-6292EC4B6515}" srcOrd="1" destOrd="0" presId="urn:microsoft.com/office/officeart/2005/8/layout/hierarchy1"/>
    <dgm:cxn modelId="{E1EE77FB-9D57-4427-BBEA-AFAA290F8DDA}" type="presParOf" srcId="{8C322B6E-C9C0-4959-832F-4621B75A7920}" destId="{32DE83D0-8AAE-4DAB-936E-B7C4ED0750C0}"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FC40B6B-7E15-41FB-A07E-26472724899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EDD543E-A4D5-4E10-BCBE-5519B580B86F}">
      <dgm:prSet phldrT="[Text]"/>
      <dgm:spPr/>
      <dgm:t>
        <a:bodyPr/>
        <a:lstStyle/>
        <a:p>
          <a:r>
            <a:rPr lang="en-US" dirty="0" smtClean="0"/>
            <a:t>Change Agent</a:t>
          </a:r>
          <a:endParaRPr lang="en-US" dirty="0"/>
        </a:p>
      </dgm:t>
    </dgm:pt>
    <dgm:pt modelId="{E5A12EC6-4189-41DA-AFC9-90184E5EFDD9}" type="parTrans" cxnId="{14FD5835-D73D-4D3D-8DAD-3F24A902811F}">
      <dgm:prSet/>
      <dgm:spPr/>
      <dgm:t>
        <a:bodyPr/>
        <a:lstStyle/>
        <a:p>
          <a:endParaRPr lang="en-US"/>
        </a:p>
      </dgm:t>
    </dgm:pt>
    <dgm:pt modelId="{84A3F319-E7C3-4E87-AA91-461CCDF8C312}" type="sibTrans" cxnId="{14FD5835-D73D-4D3D-8DAD-3F24A902811F}">
      <dgm:prSet/>
      <dgm:spPr/>
      <dgm:t>
        <a:bodyPr/>
        <a:lstStyle/>
        <a:p>
          <a:endParaRPr lang="en-US"/>
        </a:p>
      </dgm:t>
    </dgm:pt>
    <dgm:pt modelId="{F4727AB0-BC8C-4213-8EB8-504610D72748}">
      <dgm:prSet phldrT="[Text]"/>
      <dgm:spPr/>
      <dgm:t>
        <a:bodyPr/>
        <a:lstStyle/>
        <a:p>
          <a:r>
            <a:rPr lang="en-US" dirty="0" smtClean="0"/>
            <a:t>Innovators</a:t>
          </a:r>
          <a:endParaRPr lang="en-US" dirty="0"/>
        </a:p>
      </dgm:t>
    </dgm:pt>
    <dgm:pt modelId="{C8C0B9E7-E496-4764-B728-4D745B622800}" type="parTrans" cxnId="{5BBC495D-B5DF-4385-BD5E-D322777E8B67}">
      <dgm:prSet/>
      <dgm:spPr/>
      <dgm:t>
        <a:bodyPr/>
        <a:lstStyle/>
        <a:p>
          <a:endParaRPr lang="en-US"/>
        </a:p>
      </dgm:t>
    </dgm:pt>
    <dgm:pt modelId="{852CA0D2-3FA4-498E-8EA1-C04465169EED}" type="sibTrans" cxnId="{5BBC495D-B5DF-4385-BD5E-D322777E8B67}">
      <dgm:prSet/>
      <dgm:spPr/>
      <dgm:t>
        <a:bodyPr/>
        <a:lstStyle/>
        <a:p>
          <a:endParaRPr lang="en-US"/>
        </a:p>
      </dgm:t>
    </dgm:pt>
    <dgm:pt modelId="{3FC03D7E-C428-4EDF-B7F2-6B1C77A65197}">
      <dgm:prSet phldrT="[Text]"/>
      <dgm:spPr/>
      <dgm:t>
        <a:bodyPr/>
        <a:lstStyle/>
        <a:p>
          <a:r>
            <a:rPr lang="en-US" dirty="0" smtClean="0"/>
            <a:t>Adopters/</a:t>
          </a:r>
        </a:p>
        <a:p>
          <a:r>
            <a:rPr lang="en-US" dirty="0" smtClean="0"/>
            <a:t>Laggards</a:t>
          </a:r>
          <a:endParaRPr lang="en-US" dirty="0"/>
        </a:p>
      </dgm:t>
    </dgm:pt>
    <dgm:pt modelId="{B7AECBCF-D8F7-4522-A01A-CF4EB2C8C7CE}" type="parTrans" cxnId="{CDC2E882-020B-4E81-BC44-57A7675E0626}">
      <dgm:prSet/>
      <dgm:spPr/>
      <dgm:t>
        <a:bodyPr/>
        <a:lstStyle/>
        <a:p>
          <a:endParaRPr lang="en-US"/>
        </a:p>
      </dgm:t>
    </dgm:pt>
    <dgm:pt modelId="{6D3B32FA-3AD4-40D2-B9D1-6B658328B707}" type="sibTrans" cxnId="{CDC2E882-020B-4E81-BC44-57A7675E0626}">
      <dgm:prSet/>
      <dgm:spPr/>
      <dgm:t>
        <a:bodyPr/>
        <a:lstStyle/>
        <a:p>
          <a:endParaRPr lang="en-US"/>
        </a:p>
      </dgm:t>
    </dgm:pt>
    <dgm:pt modelId="{ACAB3BE7-F8F8-40A6-868E-C959218534B4}" type="pres">
      <dgm:prSet presAssocID="{CFC40B6B-7E15-41FB-A07E-26472724899B}" presName="hierChild1" presStyleCnt="0">
        <dgm:presLayoutVars>
          <dgm:chPref val="1"/>
          <dgm:dir/>
          <dgm:animOne val="branch"/>
          <dgm:animLvl val="lvl"/>
          <dgm:resizeHandles/>
        </dgm:presLayoutVars>
      </dgm:prSet>
      <dgm:spPr/>
    </dgm:pt>
    <dgm:pt modelId="{AFF9DC88-3BEC-4657-83DB-BBBE0D2984D6}" type="pres">
      <dgm:prSet presAssocID="{FEDD543E-A4D5-4E10-BCBE-5519B580B86F}" presName="hierRoot1" presStyleCnt="0"/>
      <dgm:spPr/>
    </dgm:pt>
    <dgm:pt modelId="{3FCAFAB6-0EE1-40C7-AF57-3CE833182F88}" type="pres">
      <dgm:prSet presAssocID="{FEDD543E-A4D5-4E10-BCBE-5519B580B86F}" presName="composite" presStyleCnt="0"/>
      <dgm:spPr/>
    </dgm:pt>
    <dgm:pt modelId="{0C0E889D-77E9-4FAB-81EF-439B47995797}" type="pres">
      <dgm:prSet presAssocID="{FEDD543E-A4D5-4E10-BCBE-5519B580B86F}" presName="background" presStyleLbl="node0" presStyleIdx="0" presStyleCnt="1"/>
      <dgm:spPr/>
    </dgm:pt>
    <dgm:pt modelId="{809F9B21-E70E-487E-8EE1-0572791D6774}" type="pres">
      <dgm:prSet presAssocID="{FEDD543E-A4D5-4E10-BCBE-5519B580B86F}" presName="text" presStyleLbl="fgAcc0" presStyleIdx="0" presStyleCnt="1">
        <dgm:presLayoutVars>
          <dgm:chPref val="3"/>
        </dgm:presLayoutVars>
      </dgm:prSet>
      <dgm:spPr/>
      <dgm:t>
        <a:bodyPr/>
        <a:lstStyle/>
        <a:p>
          <a:endParaRPr lang="en-US"/>
        </a:p>
      </dgm:t>
    </dgm:pt>
    <dgm:pt modelId="{47C60EAC-B02A-4B6E-8BC4-05A505FCABC1}" type="pres">
      <dgm:prSet presAssocID="{FEDD543E-A4D5-4E10-BCBE-5519B580B86F}" presName="hierChild2" presStyleCnt="0"/>
      <dgm:spPr/>
    </dgm:pt>
    <dgm:pt modelId="{E33FA6CA-38EE-403C-815A-F62BA629DDEB}" type="pres">
      <dgm:prSet presAssocID="{C8C0B9E7-E496-4764-B728-4D745B622800}" presName="Name10" presStyleLbl="parChTrans1D2" presStyleIdx="0" presStyleCnt="1"/>
      <dgm:spPr/>
    </dgm:pt>
    <dgm:pt modelId="{C3FCE3D9-A731-42F0-A879-535440D96B27}" type="pres">
      <dgm:prSet presAssocID="{F4727AB0-BC8C-4213-8EB8-504610D72748}" presName="hierRoot2" presStyleCnt="0"/>
      <dgm:spPr/>
    </dgm:pt>
    <dgm:pt modelId="{E6972157-4EB0-4934-860D-84BD6348D43C}" type="pres">
      <dgm:prSet presAssocID="{F4727AB0-BC8C-4213-8EB8-504610D72748}" presName="composite2" presStyleCnt="0"/>
      <dgm:spPr/>
    </dgm:pt>
    <dgm:pt modelId="{B6670F54-C176-416A-B045-BD487A255726}" type="pres">
      <dgm:prSet presAssocID="{F4727AB0-BC8C-4213-8EB8-504610D72748}" presName="background2" presStyleLbl="node2" presStyleIdx="0" presStyleCnt="1"/>
      <dgm:spPr/>
    </dgm:pt>
    <dgm:pt modelId="{BA1343AB-7257-4CA8-BBAE-BA72ED5E84BF}" type="pres">
      <dgm:prSet presAssocID="{F4727AB0-BC8C-4213-8EB8-504610D72748}" presName="text2" presStyleLbl="fgAcc2" presStyleIdx="0" presStyleCnt="1">
        <dgm:presLayoutVars>
          <dgm:chPref val="3"/>
        </dgm:presLayoutVars>
      </dgm:prSet>
      <dgm:spPr/>
      <dgm:t>
        <a:bodyPr/>
        <a:lstStyle/>
        <a:p>
          <a:endParaRPr lang="en-US"/>
        </a:p>
      </dgm:t>
    </dgm:pt>
    <dgm:pt modelId="{5F034173-1F04-47E6-9D28-39D9CC25290D}" type="pres">
      <dgm:prSet presAssocID="{F4727AB0-BC8C-4213-8EB8-504610D72748}" presName="hierChild3" presStyleCnt="0"/>
      <dgm:spPr/>
    </dgm:pt>
    <dgm:pt modelId="{3C2A453F-87D8-4461-AECA-FF59F64E3E50}" type="pres">
      <dgm:prSet presAssocID="{B7AECBCF-D8F7-4522-A01A-CF4EB2C8C7CE}" presName="Name17" presStyleLbl="parChTrans1D3" presStyleIdx="0" presStyleCnt="1"/>
      <dgm:spPr/>
    </dgm:pt>
    <dgm:pt modelId="{CF0D33A1-2065-4441-A779-ABB935C11AFF}" type="pres">
      <dgm:prSet presAssocID="{3FC03D7E-C428-4EDF-B7F2-6B1C77A65197}" presName="hierRoot3" presStyleCnt="0"/>
      <dgm:spPr/>
    </dgm:pt>
    <dgm:pt modelId="{DB8D99D5-23B6-4AD2-B03F-CAA4D56A78C7}" type="pres">
      <dgm:prSet presAssocID="{3FC03D7E-C428-4EDF-B7F2-6B1C77A65197}" presName="composite3" presStyleCnt="0"/>
      <dgm:spPr/>
    </dgm:pt>
    <dgm:pt modelId="{A7EA2F45-7A68-41F5-A3CF-67701B77CC53}" type="pres">
      <dgm:prSet presAssocID="{3FC03D7E-C428-4EDF-B7F2-6B1C77A65197}" presName="background3" presStyleLbl="node3" presStyleIdx="0" presStyleCnt="1"/>
      <dgm:spPr/>
    </dgm:pt>
    <dgm:pt modelId="{B17379A2-DE73-43D7-B6A0-5E1F11DD0E73}" type="pres">
      <dgm:prSet presAssocID="{3FC03D7E-C428-4EDF-B7F2-6B1C77A65197}" presName="text3" presStyleLbl="fgAcc3" presStyleIdx="0" presStyleCnt="1">
        <dgm:presLayoutVars>
          <dgm:chPref val="3"/>
        </dgm:presLayoutVars>
      </dgm:prSet>
      <dgm:spPr/>
      <dgm:t>
        <a:bodyPr/>
        <a:lstStyle/>
        <a:p>
          <a:endParaRPr lang="en-US"/>
        </a:p>
      </dgm:t>
    </dgm:pt>
    <dgm:pt modelId="{77874A13-53D6-4D16-9D34-2EC39B0F4CE4}" type="pres">
      <dgm:prSet presAssocID="{3FC03D7E-C428-4EDF-B7F2-6B1C77A65197}" presName="hierChild4" presStyleCnt="0"/>
      <dgm:spPr/>
    </dgm:pt>
  </dgm:ptLst>
  <dgm:cxnLst>
    <dgm:cxn modelId="{DA6BF502-78CD-4E43-A78B-12981FA335DD}" type="presOf" srcId="{B7AECBCF-D8F7-4522-A01A-CF4EB2C8C7CE}" destId="{3C2A453F-87D8-4461-AECA-FF59F64E3E50}" srcOrd="0" destOrd="0" presId="urn:microsoft.com/office/officeart/2005/8/layout/hierarchy1"/>
    <dgm:cxn modelId="{B8E82EFA-25AA-435F-B653-CEF319D5873D}" type="presOf" srcId="{3FC03D7E-C428-4EDF-B7F2-6B1C77A65197}" destId="{B17379A2-DE73-43D7-B6A0-5E1F11DD0E73}" srcOrd="0" destOrd="0" presId="urn:microsoft.com/office/officeart/2005/8/layout/hierarchy1"/>
    <dgm:cxn modelId="{5A601224-3FF2-475E-9506-6A72885BD1EB}" type="presOf" srcId="{C8C0B9E7-E496-4764-B728-4D745B622800}" destId="{E33FA6CA-38EE-403C-815A-F62BA629DDEB}" srcOrd="0" destOrd="0" presId="urn:microsoft.com/office/officeart/2005/8/layout/hierarchy1"/>
    <dgm:cxn modelId="{14FD5835-D73D-4D3D-8DAD-3F24A902811F}" srcId="{CFC40B6B-7E15-41FB-A07E-26472724899B}" destId="{FEDD543E-A4D5-4E10-BCBE-5519B580B86F}" srcOrd="0" destOrd="0" parTransId="{E5A12EC6-4189-41DA-AFC9-90184E5EFDD9}" sibTransId="{84A3F319-E7C3-4E87-AA91-461CCDF8C312}"/>
    <dgm:cxn modelId="{CDC2E882-020B-4E81-BC44-57A7675E0626}" srcId="{F4727AB0-BC8C-4213-8EB8-504610D72748}" destId="{3FC03D7E-C428-4EDF-B7F2-6B1C77A65197}" srcOrd="0" destOrd="0" parTransId="{B7AECBCF-D8F7-4522-A01A-CF4EB2C8C7CE}" sibTransId="{6D3B32FA-3AD4-40D2-B9D1-6B658328B707}"/>
    <dgm:cxn modelId="{884C9C75-02BA-4174-A0F8-02A53A7E2D98}" type="presOf" srcId="{CFC40B6B-7E15-41FB-A07E-26472724899B}" destId="{ACAB3BE7-F8F8-40A6-868E-C959218534B4}" srcOrd="0" destOrd="0" presId="urn:microsoft.com/office/officeart/2005/8/layout/hierarchy1"/>
    <dgm:cxn modelId="{1A98A77E-FD6B-4E50-9D9F-8A5324A7DA44}" type="presOf" srcId="{F4727AB0-BC8C-4213-8EB8-504610D72748}" destId="{BA1343AB-7257-4CA8-BBAE-BA72ED5E84BF}" srcOrd="0" destOrd="0" presId="urn:microsoft.com/office/officeart/2005/8/layout/hierarchy1"/>
    <dgm:cxn modelId="{5BBC495D-B5DF-4385-BD5E-D322777E8B67}" srcId="{FEDD543E-A4D5-4E10-BCBE-5519B580B86F}" destId="{F4727AB0-BC8C-4213-8EB8-504610D72748}" srcOrd="0" destOrd="0" parTransId="{C8C0B9E7-E496-4764-B728-4D745B622800}" sibTransId="{852CA0D2-3FA4-498E-8EA1-C04465169EED}"/>
    <dgm:cxn modelId="{05B025D7-7B83-4AF4-A453-9716C68B8FAE}" type="presOf" srcId="{FEDD543E-A4D5-4E10-BCBE-5519B580B86F}" destId="{809F9B21-E70E-487E-8EE1-0572791D6774}" srcOrd="0" destOrd="0" presId="urn:microsoft.com/office/officeart/2005/8/layout/hierarchy1"/>
    <dgm:cxn modelId="{068727EE-8290-4030-9E52-6ED5BE3EE9DA}" type="presParOf" srcId="{ACAB3BE7-F8F8-40A6-868E-C959218534B4}" destId="{AFF9DC88-3BEC-4657-83DB-BBBE0D2984D6}" srcOrd="0" destOrd="0" presId="urn:microsoft.com/office/officeart/2005/8/layout/hierarchy1"/>
    <dgm:cxn modelId="{3EF9C044-E4AD-496E-9C3E-9792D9EFA52C}" type="presParOf" srcId="{AFF9DC88-3BEC-4657-83DB-BBBE0D2984D6}" destId="{3FCAFAB6-0EE1-40C7-AF57-3CE833182F88}" srcOrd="0" destOrd="0" presId="urn:microsoft.com/office/officeart/2005/8/layout/hierarchy1"/>
    <dgm:cxn modelId="{A76E0930-A2A0-4EF6-B16A-6F8A99771CF1}" type="presParOf" srcId="{3FCAFAB6-0EE1-40C7-AF57-3CE833182F88}" destId="{0C0E889D-77E9-4FAB-81EF-439B47995797}" srcOrd="0" destOrd="0" presId="urn:microsoft.com/office/officeart/2005/8/layout/hierarchy1"/>
    <dgm:cxn modelId="{11CE29BF-E4AD-4AE3-B612-3DDCDA545126}" type="presParOf" srcId="{3FCAFAB6-0EE1-40C7-AF57-3CE833182F88}" destId="{809F9B21-E70E-487E-8EE1-0572791D6774}" srcOrd="1" destOrd="0" presId="urn:microsoft.com/office/officeart/2005/8/layout/hierarchy1"/>
    <dgm:cxn modelId="{5D04BF60-B394-4575-9FBD-5DBA5751182D}" type="presParOf" srcId="{AFF9DC88-3BEC-4657-83DB-BBBE0D2984D6}" destId="{47C60EAC-B02A-4B6E-8BC4-05A505FCABC1}" srcOrd="1" destOrd="0" presId="urn:microsoft.com/office/officeart/2005/8/layout/hierarchy1"/>
    <dgm:cxn modelId="{EA0FE3EB-BCCD-4F74-80CA-D154F4A1533D}" type="presParOf" srcId="{47C60EAC-B02A-4B6E-8BC4-05A505FCABC1}" destId="{E33FA6CA-38EE-403C-815A-F62BA629DDEB}" srcOrd="0" destOrd="0" presId="urn:microsoft.com/office/officeart/2005/8/layout/hierarchy1"/>
    <dgm:cxn modelId="{A1A58F47-9156-4635-81D3-1DB60B04FF46}" type="presParOf" srcId="{47C60EAC-B02A-4B6E-8BC4-05A505FCABC1}" destId="{C3FCE3D9-A731-42F0-A879-535440D96B27}" srcOrd="1" destOrd="0" presId="urn:microsoft.com/office/officeart/2005/8/layout/hierarchy1"/>
    <dgm:cxn modelId="{2D7DD273-D295-4960-A302-132147ED78F2}" type="presParOf" srcId="{C3FCE3D9-A731-42F0-A879-535440D96B27}" destId="{E6972157-4EB0-4934-860D-84BD6348D43C}" srcOrd="0" destOrd="0" presId="urn:microsoft.com/office/officeart/2005/8/layout/hierarchy1"/>
    <dgm:cxn modelId="{9938AAD6-89AC-4B13-AA0B-6F381466E686}" type="presParOf" srcId="{E6972157-4EB0-4934-860D-84BD6348D43C}" destId="{B6670F54-C176-416A-B045-BD487A255726}" srcOrd="0" destOrd="0" presId="urn:microsoft.com/office/officeart/2005/8/layout/hierarchy1"/>
    <dgm:cxn modelId="{39F1C09D-E171-4F76-B30A-D95C517806B5}" type="presParOf" srcId="{E6972157-4EB0-4934-860D-84BD6348D43C}" destId="{BA1343AB-7257-4CA8-BBAE-BA72ED5E84BF}" srcOrd="1" destOrd="0" presId="urn:microsoft.com/office/officeart/2005/8/layout/hierarchy1"/>
    <dgm:cxn modelId="{AEAF16B9-9BCC-4540-92E2-CB75C98BCD40}" type="presParOf" srcId="{C3FCE3D9-A731-42F0-A879-535440D96B27}" destId="{5F034173-1F04-47E6-9D28-39D9CC25290D}" srcOrd="1" destOrd="0" presId="urn:microsoft.com/office/officeart/2005/8/layout/hierarchy1"/>
    <dgm:cxn modelId="{52FF9EC6-BF09-4D92-8A3E-A7395AFC826B}" type="presParOf" srcId="{5F034173-1F04-47E6-9D28-39D9CC25290D}" destId="{3C2A453F-87D8-4461-AECA-FF59F64E3E50}" srcOrd="0" destOrd="0" presId="urn:microsoft.com/office/officeart/2005/8/layout/hierarchy1"/>
    <dgm:cxn modelId="{A5995034-5207-4D2C-ABE0-011AE5FBF071}" type="presParOf" srcId="{5F034173-1F04-47E6-9D28-39D9CC25290D}" destId="{CF0D33A1-2065-4441-A779-ABB935C11AFF}" srcOrd="1" destOrd="0" presId="urn:microsoft.com/office/officeart/2005/8/layout/hierarchy1"/>
    <dgm:cxn modelId="{B8149989-904A-4F8F-9DB1-0161A2BC45FE}" type="presParOf" srcId="{CF0D33A1-2065-4441-A779-ABB935C11AFF}" destId="{DB8D99D5-23B6-4AD2-B03F-CAA4D56A78C7}" srcOrd="0" destOrd="0" presId="urn:microsoft.com/office/officeart/2005/8/layout/hierarchy1"/>
    <dgm:cxn modelId="{78366CFC-BBC4-4CDC-85D2-F4A6BA3EA428}" type="presParOf" srcId="{DB8D99D5-23B6-4AD2-B03F-CAA4D56A78C7}" destId="{A7EA2F45-7A68-41F5-A3CF-67701B77CC53}" srcOrd="0" destOrd="0" presId="urn:microsoft.com/office/officeart/2005/8/layout/hierarchy1"/>
    <dgm:cxn modelId="{130BD74C-21D6-46CE-8BB3-41DD1D2AF024}" type="presParOf" srcId="{DB8D99D5-23B6-4AD2-B03F-CAA4D56A78C7}" destId="{B17379A2-DE73-43D7-B6A0-5E1F11DD0E73}" srcOrd="1" destOrd="0" presId="urn:microsoft.com/office/officeart/2005/8/layout/hierarchy1"/>
    <dgm:cxn modelId="{4AF2D45A-D3D4-4C74-957D-6516AC7A4A1F}" type="presParOf" srcId="{CF0D33A1-2065-4441-A779-ABB935C11AFF}" destId="{77874A13-53D6-4D16-9D34-2EC39B0F4CE4}"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80E8B1-5D48-4CB0-ACDF-48CDCE81D2AC}"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35F271B7-0FED-4240-8CCA-AC534B63B18B}">
      <dgm:prSet phldrT="[Text]" custT="1"/>
      <dgm:spPr>
        <a:blipFill rotWithShape="0">
          <a:blip xmlns:r="http://schemas.openxmlformats.org/officeDocument/2006/relationships" r:embed="rId1"/>
          <a:stretch>
            <a:fillRect/>
          </a:stretch>
        </a:blipFill>
      </dgm:spPr>
      <dgm:t>
        <a:bodyPr/>
        <a:lstStyle/>
        <a:p>
          <a:endParaRPr lang="en-US" sz="2800" dirty="0" smtClean="0"/>
        </a:p>
        <a:p>
          <a:endParaRPr lang="en-US" sz="2800" dirty="0" smtClean="0"/>
        </a:p>
        <a:p>
          <a:endParaRPr lang="en-US" sz="1200" dirty="0" smtClean="0"/>
        </a:p>
        <a:p>
          <a:r>
            <a:rPr lang="en-US" sz="1800" dirty="0" smtClean="0"/>
            <a:t>Ms. Temples</a:t>
          </a:r>
          <a:endParaRPr lang="en-US" sz="1800" dirty="0"/>
        </a:p>
      </dgm:t>
    </dgm:pt>
    <dgm:pt modelId="{2CB13F8F-48FE-4D1E-AD0C-920596AB63EF}" type="parTrans" cxnId="{4BD0065A-438E-4BDC-99D1-2C083B11969F}">
      <dgm:prSet/>
      <dgm:spPr/>
      <dgm:t>
        <a:bodyPr/>
        <a:lstStyle/>
        <a:p>
          <a:endParaRPr lang="en-US"/>
        </a:p>
      </dgm:t>
    </dgm:pt>
    <dgm:pt modelId="{28228019-8212-405D-9267-DCC9AD99C95C}" type="sibTrans" cxnId="{4BD0065A-438E-4BDC-99D1-2C083B11969F}">
      <dgm:prSet/>
      <dgm:spPr/>
      <dgm:t>
        <a:bodyPr/>
        <a:lstStyle/>
        <a:p>
          <a:endParaRPr lang="en-US"/>
        </a:p>
      </dgm:t>
    </dgm:pt>
    <dgm:pt modelId="{86093464-DC1D-4D13-B0BF-6FF12161C4FD}">
      <dgm:prSet phldrT="[Text]" custT="1"/>
      <dgm:spPr/>
      <dgm:t>
        <a:bodyPr/>
        <a:lstStyle/>
        <a:p>
          <a:r>
            <a:rPr lang="en-US" sz="2000" dirty="0" smtClean="0">
              <a:solidFill>
                <a:schemeClr val="tx1"/>
              </a:solidFill>
            </a:rPr>
            <a:t>Motivation</a:t>
          </a:r>
          <a:endParaRPr lang="en-US" sz="2000" dirty="0">
            <a:solidFill>
              <a:schemeClr val="tx1"/>
            </a:solidFill>
          </a:endParaRPr>
        </a:p>
      </dgm:t>
    </dgm:pt>
    <dgm:pt modelId="{2C6A828C-436E-4CC2-898E-C30525734201}" type="parTrans" cxnId="{4B358023-51AE-45F5-B615-4850B69AE361}">
      <dgm:prSet/>
      <dgm:spPr/>
      <dgm:t>
        <a:bodyPr/>
        <a:lstStyle/>
        <a:p>
          <a:endParaRPr lang="en-US"/>
        </a:p>
      </dgm:t>
    </dgm:pt>
    <dgm:pt modelId="{36CD5CCE-4D42-4189-A11F-F1D01416EB82}" type="sibTrans" cxnId="{4B358023-51AE-45F5-B615-4850B69AE361}">
      <dgm:prSet/>
      <dgm:spPr/>
      <dgm:t>
        <a:bodyPr/>
        <a:lstStyle/>
        <a:p>
          <a:endParaRPr lang="en-US"/>
        </a:p>
      </dgm:t>
    </dgm:pt>
    <dgm:pt modelId="{C99C72F0-582A-491D-842B-EFDCFBD2BDE0}">
      <dgm:prSet phldrT="[Text]" custT="1"/>
      <dgm:spPr/>
      <dgm:t>
        <a:bodyPr/>
        <a:lstStyle/>
        <a:p>
          <a:r>
            <a:rPr lang="en-US" sz="2000" dirty="0" smtClean="0">
              <a:solidFill>
                <a:schemeClr val="tx1"/>
              </a:solidFill>
            </a:rPr>
            <a:t>Teaching</a:t>
          </a:r>
          <a:endParaRPr lang="en-US" sz="2000" dirty="0">
            <a:solidFill>
              <a:schemeClr val="tx1"/>
            </a:solidFill>
          </a:endParaRPr>
        </a:p>
      </dgm:t>
    </dgm:pt>
    <dgm:pt modelId="{0038F80C-0166-4AC3-A135-A6803FAEF5E7}" type="parTrans" cxnId="{CF8B5691-DCE7-47D7-8D91-7E88EA867290}">
      <dgm:prSet/>
      <dgm:spPr/>
      <dgm:t>
        <a:bodyPr/>
        <a:lstStyle/>
        <a:p>
          <a:endParaRPr lang="en-US"/>
        </a:p>
      </dgm:t>
    </dgm:pt>
    <dgm:pt modelId="{93A82EB9-3F04-46AE-9A64-929C21F3F99A}" type="sibTrans" cxnId="{CF8B5691-DCE7-47D7-8D91-7E88EA867290}">
      <dgm:prSet/>
      <dgm:spPr/>
      <dgm:t>
        <a:bodyPr/>
        <a:lstStyle/>
        <a:p>
          <a:endParaRPr lang="en-US"/>
        </a:p>
      </dgm:t>
    </dgm:pt>
    <dgm:pt modelId="{E88F3163-5335-4C74-A815-83DD003DFEC4}">
      <dgm:prSet phldrT="[Text]" custT="1"/>
      <dgm:spPr/>
      <dgm:t>
        <a:bodyPr/>
        <a:lstStyle/>
        <a:p>
          <a:r>
            <a:rPr lang="en-US" sz="1600" dirty="0" smtClean="0">
              <a:solidFill>
                <a:schemeClr val="tx1"/>
              </a:solidFill>
            </a:rPr>
            <a:t>Collaboration</a:t>
          </a:r>
          <a:endParaRPr lang="en-US" sz="1600" dirty="0">
            <a:solidFill>
              <a:schemeClr val="tx1"/>
            </a:solidFill>
          </a:endParaRPr>
        </a:p>
      </dgm:t>
    </dgm:pt>
    <dgm:pt modelId="{42C05DAA-0608-43E3-93AA-B3500354D463}" type="parTrans" cxnId="{7B823870-96F1-4A34-8AD6-F08F3B18397A}">
      <dgm:prSet/>
      <dgm:spPr/>
      <dgm:t>
        <a:bodyPr/>
        <a:lstStyle/>
        <a:p>
          <a:endParaRPr lang="en-US"/>
        </a:p>
      </dgm:t>
    </dgm:pt>
    <dgm:pt modelId="{71469EA2-978B-4985-AC5A-935BC567CE92}" type="sibTrans" cxnId="{7B823870-96F1-4A34-8AD6-F08F3B18397A}">
      <dgm:prSet/>
      <dgm:spPr/>
      <dgm:t>
        <a:bodyPr/>
        <a:lstStyle/>
        <a:p>
          <a:endParaRPr lang="en-US"/>
        </a:p>
      </dgm:t>
    </dgm:pt>
    <dgm:pt modelId="{0E785440-5029-4CAA-9D45-AE16BA10D98E}">
      <dgm:prSet phldrT="[Text]" custT="1"/>
      <dgm:spPr/>
      <dgm:t>
        <a:bodyPr/>
        <a:lstStyle/>
        <a:p>
          <a:r>
            <a:rPr lang="en-US" sz="2000" dirty="0" smtClean="0">
              <a:solidFill>
                <a:schemeClr val="tx1"/>
              </a:solidFill>
            </a:rPr>
            <a:t>Action</a:t>
          </a:r>
          <a:endParaRPr lang="en-US" sz="2000" dirty="0">
            <a:solidFill>
              <a:schemeClr val="tx1"/>
            </a:solidFill>
          </a:endParaRPr>
        </a:p>
      </dgm:t>
    </dgm:pt>
    <dgm:pt modelId="{3A72E0D1-91E2-4856-928C-34587959BD24}" type="parTrans" cxnId="{8ED73011-26E4-4790-8224-0662716B6D83}">
      <dgm:prSet/>
      <dgm:spPr/>
      <dgm:t>
        <a:bodyPr/>
        <a:lstStyle/>
        <a:p>
          <a:endParaRPr lang="en-US"/>
        </a:p>
      </dgm:t>
    </dgm:pt>
    <dgm:pt modelId="{6C90F3EF-374A-491D-A3A5-A6C4C93C8D38}" type="sibTrans" cxnId="{8ED73011-26E4-4790-8224-0662716B6D83}">
      <dgm:prSet/>
      <dgm:spPr/>
      <dgm:t>
        <a:bodyPr/>
        <a:lstStyle/>
        <a:p>
          <a:endParaRPr lang="en-US"/>
        </a:p>
      </dgm:t>
    </dgm:pt>
    <dgm:pt modelId="{F2869C81-494F-46A6-95EF-95228E8E109C}" type="pres">
      <dgm:prSet presAssocID="{CD80E8B1-5D48-4CB0-ACDF-48CDCE81D2AC}" presName="Name0" presStyleCnt="0">
        <dgm:presLayoutVars>
          <dgm:chMax val="1"/>
          <dgm:dir/>
          <dgm:animLvl val="ctr"/>
          <dgm:resizeHandles val="exact"/>
        </dgm:presLayoutVars>
      </dgm:prSet>
      <dgm:spPr/>
    </dgm:pt>
    <dgm:pt modelId="{7D124159-0AFF-4D39-8CC4-00B5CF9246B5}" type="pres">
      <dgm:prSet presAssocID="{35F271B7-0FED-4240-8CCA-AC534B63B18B}" presName="centerShape" presStyleLbl="node0" presStyleIdx="0" presStyleCnt="1" custScaleX="171142" custScaleY="171142"/>
      <dgm:spPr/>
    </dgm:pt>
    <dgm:pt modelId="{A0F5DC97-1479-44E1-A1D6-B51AE03923E0}" type="pres">
      <dgm:prSet presAssocID="{2C6A828C-436E-4CC2-898E-C30525734201}" presName="parTrans" presStyleLbl="sibTrans2D1" presStyleIdx="0" presStyleCnt="4"/>
      <dgm:spPr/>
    </dgm:pt>
    <dgm:pt modelId="{30E14844-1CEC-4F5D-867E-732B935119BD}" type="pres">
      <dgm:prSet presAssocID="{2C6A828C-436E-4CC2-898E-C30525734201}" presName="connectorText" presStyleLbl="sibTrans2D1" presStyleIdx="0" presStyleCnt="4"/>
      <dgm:spPr/>
    </dgm:pt>
    <dgm:pt modelId="{58EDF904-D832-448E-A99C-316BBA810214}" type="pres">
      <dgm:prSet presAssocID="{86093464-DC1D-4D13-B0BF-6FF12161C4FD}" presName="node" presStyleLbl="node1" presStyleIdx="0" presStyleCnt="4" custScaleX="145626" custRadScaleRad="100164" custRadScaleInc="-724">
        <dgm:presLayoutVars>
          <dgm:bulletEnabled val="1"/>
        </dgm:presLayoutVars>
      </dgm:prSet>
      <dgm:spPr/>
    </dgm:pt>
    <dgm:pt modelId="{35DD15E2-E42D-4DDB-8443-A2A3C6BDCA83}" type="pres">
      <dgm:prSet presAssocID="{0038F80C-0166-4AC3-A135-A6803FAEF5E7}" presName="parTrans" presStyleLbl="sibTrans2D1" presStyleIdx="1" presStyleCnt="4"/>
      <dgm:spPr/>
    </dgm:pt>
    <dgm:pt modelId="{A5B73EB3-5847-4F1C-BE44-28AE48D64082}" type="pres">
      <dgm:prSet presAssocID="{0038F80C-0166-4AC3-A135-A6803FAEF5E7}" presName="connectorText" presStyleLbl="sibTrans2D1" presStyleIdx="1" presStyleCnt="4"/>
      <dgm:spPr/>
    </dgm:pt>
    <dgm:pt modelId="{9BB36141-8F0B-411C-ABF2-16D91079B6E8}" type="pres">
      <dgm:prSet presAssocID="{C99C72F0-582A-491D-842B-EFDCFBD2BDE0}" presName="node" presStyleLbl="node1" presStyleIdx="1" presStyleCnt="4" custScaleX="147095" custScaleY="112178" custRadScaleRad="131715" custRadScaleInc="-1965">
        <dgm:presLayoutVars>
          <dgm:bulletEnabled val="1"/>
        </dgm:presLayoutVars>
      </dgm:prSet>
      <dgm:spPr/>
    </dgm:pt>
    <dgm:pt modelId="{5BEDC703-304E-4B5D-AC82-A687C02977A2}" type="pres">
      <dgm:prSet presAssocID="{42C05DAA-0608-43E3-93AA-B3500354D463}" presName="parTrans" presStyleLbl="sibTrans2D1" presStyleIdx="2" presStyleCnt="4"/>
      <dgm:spPr/>
    </dgm:pt>
    <dgm:pt modelId="{2F7C6D4D-A294-4FD5-ACEC-4CDD8E56FDB8}" type="pres">
      <dgm:prSet presAssocID="{42C05DAA-0608-43E3-93AA-B3500354D463}" presName="connectorText" presStyleLbl="sibTrans2D1" presStyleIdx="2" presStyleCnt="4"/>
      <dgm:spPr/>
    </dgm:pt>
    <dgm:pt modelId="{5647F91E-6983-4886-BB2D-2CB6291C0D42}" type="pres">
      <dgm:prSet presAssocID="{E88F3163-5335-4C74-A815-83DD003DFEC4}" presName="node" presStyleLbl="node1" presStyleIdx="2" presStyleCnt="4" custScaleX="147219">
        <dgm:presLayoutVars>
          <dgm:bulletEnabled val="1"/>
        </dgm:presLayoutVars>
      </dgm:prSet>
      <dgm:spPr/>
      <dgm:t>
        <a:bodyPr/>
        <a:lstStyle/>
        <a:p>
          <a:endParaRPr lang="en-US"/>
        </a:p>
      </dgm:t>
    </dgm:pt>
    <dgm:pt modelId="{900BE3C1-ABDF-4C83-9FBB-FA6A9C76A4FF}" type="pres">
      <dgm:prSet presAssocID="{3A72E0D1-91E2-4856-928C-34587959BD24}" presName="parTrans" presStyleLbl="sibTrans2D1" presStyleIdx="3" presStyleCnt="4"/>
      <dgm:spPr/>
    </dgm:pt>
    <dgm:pt modelId="{09EC0817-48AD-4940-96BE-0DD6EF87290A}" type="pres">
      <dgm:prSet presAssocID="{3A72E0D1-91E2-4856-928C-34587959BD24}" presName="connectorText" presStyleLbl="sibTrans2D1" presStyleIdx="3" presStyleCnt="4"/>
      <dgm:spPr/>
    </dgm:pt>
    <dgm:pt modelId="{29ED67A0-1889-442A-A7D7-21157CB0A8E0}" type="pres">
      <dgm:prSet presAssocID="{0E785440-5029-4CAA-9D45-AE16BA10D98E}" presName="node" presStyleLbl="node1" presStyleIdx="3" presStyleCnt="4" custScaleX="156376" custScaleY="129633" custRadScaleRad="131392" custRadScaleInc="0">
        <dgm:presLayoutVars>
          <dgm:bulletEnabled val="1"/>
        </dgm:presLayoutVars>
      </dgm:prSet>
      <dgm:spPr/>
      <dgm:t>
        <a:bodyPr/>
        <a:lstStyle/>
        <a:p>
          <a:endParaRPr lang="en-US"/>
        </a:p>
      </dgm:t>
    </dgm:pt>
  </dgm:ptLst>
  <dgm:cxnLst>
    <dgm:cxn modelId="{05669950-0C66-4556-BEDB-2A3F82DBD9F8}" type="presOf" srcId="{0038F80C-0166-4AC3-A135-A6803FAEF5E7}" destId="{35DD15E2-E42D-4DDB-8443-A2A3C6BDCA83}" srcOrd="0" destOrd="0" presId="urn:microsoft.com/office/officeart/2005/8/layout/radial5"/>
    <dgm:cxn modelId="{8FE20E92-A100-45A3-8364-6A2A50E3536A}" type="presOf" srcId="{3A72E0D1-91E2-4856-928C-34587959BD24}" destId="{09EC0817-48AD-4940-96BE-0DD6EF87290A}" srcOrd="1" destOrd="0" presId="urn:microsoft.com/office/officeart/2005/8/layout/radial5"/>
    <dgm:cxn modelId="{8980647C-5C9F-461E-8783-4732A92A49EA}" type="presOf" srcId="{E88F3163-5335-4C74-A815-83DD003DFEC4}" destId="{5647F91E-6983-4886-BB2D-2CB6291C0D42}" srcOrd="0" destOrd="0" presId="urn:microsoft.com/office/officeart/2005/8/layout/radial5"/>
    <dgm:cxn modelId="{BEFEF2E0-7D5E-4CB1-ABFA-9AC037A204CE}" type="presOf" srcId="{0E785440-5029-4CAA-9D45-AE16BA10D98E}" destId="{29ED67A0-1889-442A-A7D7-21157CB0A8E0}" srcOrd="0" destOrd="0" presId="urn:microsoft.com/office/officeart/2005/8/layout/radial5"/>
    <dgm:cxn modelId="{4BD0065A-438E-4BDC-99D1-2C083B11969F}" srcId="{CD80E8B1-5D48-4CB0-ACDF-48CDCE81D2AC}" destId="{35F271B7-0FED-4240-8CCA-AC534B63B18B}" srcOrd="0" destOrd="0" parTransId="{2CB13F8F-48FE-4D1E-AD0C-920596AB63EF}" sibTransId="{28228019-8212-405D-9267-DCC9AD99C95C}"/>
    <dgm:cxn modelId="{CF8B5691-DCE7-47D7-8D91-7E88EA867290}" srcId="{35F271B7-0FED-4240-8CCA-AC534B63B18B}" destId="{C99C72F0-582A-491D-842B-EFDCFBD2BDE0}" srcOrd="1" destOrd="0" parTransId="{0038F80C-0166-4AC3-A135-A6803FAEF5E7}" sibTransId="{93A82EB9-3F04-46AE-9A64-929C21F3F99A}"/>
    <dgm:cxn modelId="{C9277F9D-1994-4B6A-97B1-6F6F1C51FA74}" type="presOf" srcId="{0038F80C-0166-4AC3-A135-A6803FAEF5E7}" destId="{A5B73EB3-5847-4F1C-BE44-28AE48D64082}" srcOrd="1" destOrd="0" presId="urn:microsoft.com/office/officeart/2005/8/layout/radial5"/>
    <dgm:cxn modelId="{2C1D58D0-3AEB-48E5-B2D1-73FD17471DAE}" type="presOf" srcId="{2C6A828C-436E-4CC2-898E-C30525734201}" destId="{30E14844-1CEC-4F5D-867E-732B935119BD}" srcOrd="1" destOrd="0" presId="urn:microsoft.com/office/officeart/2005/8/layout/radial5"/>
    <dgm:cxn modelId="{7B823870-96F1-4A34-8AD6-F08F3B18397A}" srcId="{35F271B7-0FED-4240-8CCA-AC534B63B18B}" destId="{E88F3163-5335-4C74-A815-83DD003DFEC4}" srcOrd="2" destOrd="0" parTransId="{42C05DAA-0608-43E3-93AA-B3500354D463}" sibTransId="{71469EA2-978B-4985-AC5A-935BC567CE92}"/>
    <dgm:cxn modelId="{37C08653-B8EB-4A53-90A5-597B9EF05050}" type="presOf" srcId="{35F271B7-0FED-4240-8CCA-AC534B63B18B}" destId="{7D124159-0AFF-4D39-8CC4-00B5CF9246B5}" srcOrd="0" destOrd="0" presId="urn:microsoft.com/office/officeart/2005/8/layout/radial5"/>
    <dgm:cxn modelId="{BF958B44-5AF0-4B93-BEBA-66625F3C9DD8}" type="presOf" srcId="{86093464-DC1D-4D13-B0BF-6FF12161C4FD}" destId="{58EDF904-D832-448E-A99C-316BBA810214}" srcOrd="0" destOrd="0" presId="urn:microsoft.com/office/officeart/2005/8/layout/radial5"/>
    <dgm:cxn modelId="{9047E39C-EBEF-4085-AADA-DBE8BF790AD8}" type="presOf" srcId="{42C05DAA-0608-43E3-93AA-B3500354D463}" destId="{5BEDC703-304E-4B5D-AC82-A687C02977A2}" srcOrd="0" destOrd="0" presId="urn:microsoft.com/office/officeart/2005/8/layout/radial5"/>
    <dgm:cxn modelId="{4B358023-51AE-45F5-B615-4850B69AE361}" srcId="{35F271B7-0FED-4240-8CCA-AC534B63B18B}" destId="{86093464-DC1D-4D13-B0BF-6FF12161C4FD}" srcOrd="0" destOrd="0" parTransId="{2C6A828C-436E-4CC2-898E-C30525734201}" sibTransId="{36CD5CCE-4D42-4189-A11F-F1D01416EB82}"/>
    <dgm:cxn modelId="{9E412ED6-BB01-4E76-9211-272472E6A49D}" type="presOf" srcId="{42C05DAA-0608-43E3-93AA-B3500354D463}" destId="{2F7C6D4D-A294-4FD5-ACEC-4CDD8E56FDB8}" srcOrd="1" destOrd="0" presId="urn:microsoft.com/office/officeart/2005/8/layout/radial5"/>
    <dgm:cxn modelId="{3CD312AD-3842-4E2D-99F6-AE02686D5317}" type="presOf" srcId="{CD80E8B1-5D48-4CB0-ACDF-48CDCE81D2AC}" destId="{F2869C81-494F-46A6-95EF-95228E8E109C}" srcOrd="0" destOrd="0" presId="urn:microsoft.com/office/officeart/2005/8/layout/radial5"/>
    <dgm:cxn modelId="{8A42C294-B261-40AF-901E-F010739BFF22}" type="presOf" srcId="{C99C72F0-582A-491D-842B-EFDCFBD2BDE0}" destId="{9BB36141-8F0B-411C-ABF2-16D91079B6E8}" srcOrd="0" destOrd="0" presId="urn:microsoft.com/office/officeart/2005/8/layout/radial5"/>
    <dgm:cxn modelId="{D6BD1CE2-192E-4860-8A32-D528CD52FEA5}" type="presOf" srcId="{3A72E0D1-91E2-4856-928C-34587959BD24}" destId="{900BE3C1-ABDF-4C83-9FBB-FA6A9C76A4FF}" srcOrd="0" destOrd="0" presId="urn:microsoft.com/office/officeart/2005/8/layout/radial5"/>
    <dgm:cxn modelId="{8ED73011-26E4-4790-8224-0662716B6D83}" srcId="{35F271B7-0FED-4240-8CCA-AC534B63B18B}" destId="{0E785440-5029-4CAA-9D45-AE16BA10D98E}" srcOrd="3" destOrd="0" parTransId="{3A72E0D1-91E2-4856-928C-34587959BD24}" sibTransId="{6C90F3EF-374A-491D-A3A5-A6C4C93C8D38}"/>
    <dgm:cxn modelId="{A544DB5E-F95E-41F3-847D-05D88D6AE69C}" type="presOf" srcId="{2C6A828C-436E-4CC2-898E-C30525734201}" destId="{A0F5DC97-1479-44E1-A1D6-B51AE03923E0}" srcOrd="0" destOrd="0" presId="urn:microsoft.com/office/officeart/2005/8/layout/radial5"/>
    <dgm:cxn modelId="{DE29CE7A-A981-411E-90C7-F285E606C6F8}" type="presParOf" srcId="{F2869C81-494F-46A6-95EF-95228E8E109C}" destId="{7D124159-0AFF-4D39-8CC4-00B5CF9246B5}" srcOrd="0" destOrd="0" presId="urn:microsoft.com/office/officeart/2005/8/layout/radial5"/>
    <dgm:cxn modelId="{CCD7331E-D5F1-4208-8D98-C1EB85E441E6}" type="presParOf" srcId="{F2869C81-494F-46A6-95EF-95228E8E109C}" destId="{A0F5DC97-1479-44E1-A1D6-B51AE03923E0}" srcOrd="1" destOrd="0" presId="urn:microsoft.com/office/officeart/2005/8/layout/radial5"/>
    <dgm:cxn modelId="{96C851A3-A065-436B-BCBA-B1A7E5DB2C2D}" type="presParOf" srcId="{A0F5DC97-1479-44E1-A1D6-B51AE03923E0}" destId="{30E14844-1CEC-4F5D-867E-732B935119BD}" srcOrd="0" destOrd="0" presId="urn:microsoft.com/office/officeart/2005/8/layout/radial5"/>
    <dgm:cxn modelId="{02FE2516-AAB7-462D-A682-91E2C371970D}" type="presParOf" srcId="{F2869C81-494F-46A6-95EF-95228E8E109C}" destId="{58EDF904-D832-448E-A99C-316BBA810214}" srcOrd="2" destOrd="0" presId="urn:microsoft.com/office/officeart/2005/8/layout/radial5"/>
    <dgm:cxn modelId="{62E20DED-514D-432E-BDA7-F52FD2D44DA0}" type="presParOf" srcId="{F2869C81-494F-46A6-95EF-95228E8E109C}" destId="{35DD15E2-E42D-4DDB-8443-A2A3C6BDCA83}" srcOrd="3" destOrd="0" presId="urn:microsoft.com/office/officeart/2005/8/layout/radial5"/>
    <dgm:cxn modelId="{F54F990E-1813-479B-A16E-9962C2A33953}" type="presParOf" srcId="{35DD15E2-E42D-4DDB-8443-A2A3C6BDCA83}" destId="{A5B73EB3-5847-4F1C-BE44-28AE48D64082}" srcOrd="0" destOrd="0" presId="urn:microsoft.com/office/officeart/2005/8/layout/radial5"/>
    <dgm:cxn modelId="{0D406D16-F518-4470-9B01-02BC6A6C8260}" type="presParOf" srcId="{F2869C81-494F-46A6-95EF-95228E8E109C}" destId="{9BB36141-8F0B-411C-ABF2-16D91079B6E8}" srcOrd="4" destOrd="0" presId="urn:microsoft.com/office/officeart/2005/8/layout/radial5"/>
    <dgm:cxn modelId="{C327ACED-0BB7-406F-880C-576B6115A09C}" type="presParOf" srcId="{F2869C81-494F-46A6-95EF-95228E8E109C}" destId="{5BEDC703-304E-4B5D-AC82-A687C02977A2}" srcOrd="5" destOrd="0" presId="urn:microsoft.com/office/officeart/2005/8/layout/radial5"/>
    <dgm:cxn modelId="{F92E91AD-0486-43AB-97E8-ABEB969B4F0D}" type="presParOf" srcId="{5BEDC703-304E-4B5D-AC82-A687C02977A2}" destId="{2F7C6D4D-A294-4FD5-ACEC-4CDD8E56FDB8}" srcOrd="0" destOrd="0" presId="urn:microsoft.com/office/officeart/2005/8/layout/radial5"/>
    <dgm:cxn modelId="{0DA28E47-9536-452A-B048-71EDB2F01CA4}" type="presParOf" srcId="{F2869C81-494F-46A6-95EF-95228E8E109C}" destId="{5647F91E-6983-4886-BB2D-2CB6291C0D42}" srcOrd="6" destOrd="0" presId="urn:microsoft.com/office/officeart/2005/8/layout/radial5"/>
    <dgm:cxn modelId="{E43E66B8-BB16-40BD-9A8B-819D72602606}" type="presParOf" srcId="{F2869C81-494F-46A6-95EF-95228E8E109C}" destId="{900BE3C1-ABDF-4C83-9FBB-FA6A9C76A4FF}" srcOrd="7" destOrd="0" presId="urn:microsoft.com/office/officeart/2005/8/layout/radial5"/>
    <dgm:cxn modelId="{61789CA1-0E60-44F8-B84E-B2BC80D93242}" type="presParOf" srcId="{900BE3C1-ABDF-4C83-9FBB-FA6A9C76A4FF}" destId="{09EC0817-48AD-4940-96BE-0DD6EF87290A}" srcOrd="0" destOrd="0" presId="urn:microsoft.com/office/officeart/2005/8/layout/radial5"/>
    <dgm:cxn modelId="{FBAFF8B1-A1E4-48F7-B194-0074C0FB9E73}" type="presParOf" srcId="{F2869C81-494F-46A6-95EF-95228E8E109C}" destId="{29ED67A0-1889-442A-A7D7-21157CB0A8E0}" srcOrd="8"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BE51CA-DB07-4545-91A7-02AD5989C95E}">
      <dsp:nvSpPr>
        <dsp:cNvPr id="0" name=""/>
        <dsp:cNvSpPr/>
      </dsp:nvSpPr>
      <dsp:spPr>
        <a:xfrm>
          <a:off x="3596" y="1892073"/>
          <a:ext cx="1572378" cy="943427"/>
        </a:xfrm>
        <a:prstGeom prst="flowChartPunchedTap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Need</a:t>
          </a:r>
          <a:endParaRPr lang="en-US" sz="1200" kern="1200" dirty="0"/>
        </a:p>
      </dsp:txBody>
      <dsp:txXfrm>
        <a:off x="3596" y="1892073"/>
        <a:ext cx="1572378" cy="943427"/>
      </dsp:txXfrm>
    </dsp:sp>
    <dsp:sp modelId="{4910557E-B8C2-47F2-8C5E-4DCB43F822F0}">
      <dsp:nvSpPr>
        <dsp:cNvPr id="0" name=""/>
        <dsp:cNvSpPr/>
      </dsp:nvSpPr>
      <dsp:spPr>
        <a:xfrm>
          <a:off x="1733212" y="2168812"/>
          <a:ext cx="333344" cy="389949"/>
        </a:xfrm>
        <a:prstGeom prs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a:off x="1733212" y="2168812"/>
        <a:ext cx="333344" cy="389949"/>
      </dsp:txXfrm>
    </dsp:sp>
    <dsp:sp modelId="{AF89E3AC-18C3-4CBE-BA95-F1958A92115A}">
      <dsp:nvSpPr>
        <dsp:cNvPr id="0" name=""/>
        <dsp:cNvSpPr/>
      </dsp:nvSpPr>
      <dsp:spPr>
        <a:xfrm>
          <a:off x="2204926" y="1892073"/>
          <a:ext cx="1572378" cy="943427"/>
        </a:xfrm>
        <a:prstGeom prst="flowChartPunchedTap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Research</a:t>
          </a:r>
          <a:endParaRPr lang="en-US" sz="1200" kern="1200" dirty="0"/>
        </a:p>
      </dsp:txBody>
      <dsp:txXfrm>
        <a:off x="2204926" y="1892073"/>
        <a:ext cx="1572378" cy="943427"/>
      </dsp:txXfrm>
    </dsp:sp>
    <dsp:sp modelId="{7696925C-5B25-4709-B78D-E832CDCB4E42}">
      <dsp:nvSpPr>
        <dsp:cNvPr id="0" name=""/>
        <dsp:cNvSpPr/>
      </dsp:nvSpPr>
      <dsp:spPr>
        <a:xfrm>
          <a:off x="3934543" y="2168812"/>
          <a:ext cx="333344" cy="389949"/>
        </a:xfrm>
        <a:prstGeom prs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a:off x="3934543" y="2168812"/>
        <a:ext cx="333344" cy="389949"/>
      </dsp:txXfrm>
    </dsp:sp>
    <dsp:sp modelId="{1EDCCB03-131A-4B34-AF20-841A5315C5A1}">
      <dsp:nvSpPr>
        <dsp:cNvPr id="0" name=""/>
        <dsp:cNvSpPr/>
      </dsp:nvSpPr>
      <dsp:spPr>
        <a:xfrm>
          <a:off x="4406256" y="1892073"/>
          <a:ext cx="1572378" cy="943427"/>
        </a:xfrm>
        <a:prstGeom prst="flowChartPunchedTap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Development</a:t>
          </a:r>
          <a:endParaRPr lang="en-US" sz="1200" kern="1200" dirty="0"/>
        </a:p>
      </dsp:txBody>
      <dsp:txXfrm>
        <a:off x="4406256" y="1892073"/>
        <a:ext cx="1572378" cy="943427"/>
      </dsp:txXfrm>
    </dsp:sp>
    <dsp:sp modelId="{11FD28D0-91F1-4D4F-9FC9-C74E081B7240}">
      <dsp:nvSpPr>
        <dsp:cNvPr id="0" name=""/>
        <dsp:cNvSpPr/>
      </dsp:nvSpPr>
      <dsp:spPr>
        <a:xfrm>
          <a:off x="6135873" y="2168812"/>
          <a:ext cx="333344" cy="389949"/>
        </a:xfrm>
        <a:prstGeom prs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a:off x="6135873" y="2168812"/>
        <a:ext cx="333344" cy="389949"/>
      </dsp:txXfrm>
    </dsp:sp>
    <dsp:sp modelId="{BA43FE04-641A-488E-AA96-28DFA7A2DD99}">
      <dsp:nvSpPr>
        <dsp:cNvPr id="0" name=""/>
        <dsp:cNvSpPr/>
      </dsp:nvSpPr>
      <dsp:spPr>
        <a:xfrm>
          <a:off x="6607586" y="1892073"/>
          <a:ext cx="1572378" cy="943427"/>
        </a:xfrm>
        <a:prstGeom prst="flowChartPunchedTap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Commercialization</a:t>
          </a:r>
          <a:endParaRPr lang="en-US" sz="1200" kern="1200" dirty="0"/>
        </a:p>
      </dsp:txBody>
      <dsp:txXfrm>
        <a:off x="6607586" y="1892073"/>
        <a:ext cx="1572378" cy="94342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9C688A0-E456-4F94-9491-D05B133C7CDB}">
      <dsp:nvSpPr>
        <dsp:cNvPr id="0" name=""/>
        <dsp:cNvSpPr/>
      </dsp:nvSpPr>
      <dsp:spPr>
        <a:xfrm>
          <a:off x="3047999" y="1401169"/>
          <a:ext cx="2224096" cy="1160060"/>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Activexpressions</a:t>
          </a:r>
          <a:endParaRPr lang="en-US" sz="1400" kern="1200" dirty="0"/>
        </a:p>
      </dsp:txBody>
      <dsp:txXfrm>
        <a:off x="3047999" y="1401169"/>
        <a:ext cx="2224096" cy="1160060"/>
      </dsp:txXfrm>
    </dsp:sp>
    <dsp:sp modelId="{91E8F34B-3D01-4829-B844-A33D5E49D265}">
      <dsp:nvSpPr>
        <dsp:cNvPr id="0" name=""/>
        <dsp:cNvSpPr/>
      </dsp:nvSpPr>
      <dsp:spPr>
        <a:xfrm rot="16200000">
          <a:off x="4065185" y="1050596"/>
          <a:ext cx="189724" cy="3539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p>
      </dsp:txBody>
      <dsp:txXfrm rot="16200000">
        <a:off x="4065185" y="1050596"/>
        <a:ext cx="189724" cy="353915"/>
      </dsp:txXfrm>
    </dsp:sp>
    <dsp:sp modelId="{DC596C84-AB96-4564-B2E2-D4C902DCF8F1}">
      <dsp:nvSpPr>
        <dsp:cNvPr id="0" name=""/>
        <dsp:cNvSpPr/>
      </dsp:nvSpPr>
      <dsp:spPr>
        <a:xfrm>
          <a:off x="3228022" y="2272"/>
          <a:ext cx="1864049" cy="1040926"/>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Collaboration</a:t>
          </a:r>
          <a:endParaRPr lang="en-US" sz="1300" kern="1200" dirty="0"/>
        </a:p>
      </dsp:txBody>
      <dsp:txXfrm>
        <a:off x="3228022" y="2272"/>
        <a:ext cx="1864049" cy="1040926"/>
      </dsp:txXfrm>
    </dsp:sp>
    <dsp:sp modelId="{80EC370D-D64C-4892-A7D6-CB6F5AAB63BB}">
      <dsp:nvSpPr>
        <dsp:cNvPr id="0" name=""/>
        <dsp:cNvSpPr/>
      </dsp:nvSpPr>
      <dsp:spPr>
        <a:xfrm rot="11178">
          <a:off x="5345779" y="1808386"/>
          <a:ext cx="177565" cy="3539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p>
      </dsp:txBody>
      <dsp:txXfrm rot="11178">
        <a:off x="5345779" y="1808386"/>
        <a:ext cx="177565" cy="353915"/>
      </dsp:txXfrm>
    </dsp:sp>
    <dsp:sp modelId="{1150702A-1ADF-4B9A-8CE3-FB57A017DA56}">
      <dsp:nvSpPr>
        <dsp:cNvPr id="0" name=""/>
        <dsp:cNvSpPr/>
      </dsp:nvSpPr>
      <dsp:spPr>
        <a:xfrm>
          <a:off x="5607094" y="1467859"/>
          <a:ext cx="1486818" cy="1040926"/>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Discussion</a:t>
          </a:r>
          <a:endParaRPr lang="en-US" sz="1300" kern="1200" dirty="0"/>
        </a:p>
      </dsp:txBody>
      <dsp:txXfrm>
        <a:off x="5607094" y="1467859"/>
        <a:ext cx="1486818" cy="1040926"/>
      </dsp:txXfrm>
    </dsp:sp>
    <dsp:sp modelId="{AB72829B-F019-4E3B-BDA2-93118C5DE6D4}">
      <dsp:nvSpPr>
        <dsp:cNvPr id="0" name=""/>
        <dsp:cNvSpPr/>
      </dsp:nvSpPr>
      <dsp:spPr>
        <a:xfrm rot="5400000">
          <a:off x="4065185" y="2557888"/>
          <a:ext cx="189724" cy="3539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p>
      </dsp:txBody>
      <dsp:txXfrm rot="5400000">
        <a:off x="4065185" y="2557888"/>
        <a:ext cx="189724" cy="353915"/>
      </dsp:txXfrm>
    </dsp:sp>
    <dsp:sp modelId="{018A063A-42D7-4869-AD75-34B9A16E516A}">
      <dsp:nvSpPr>
        <dsp:cNvPr id="0" name=""/>
        <dsp:cNvSpPr/>
      </dsp:nvSpPr>
      <dsp:spPr>
        <a:xfrm>
          <a:off x="3224863" y="2919200"/>
          <a:ext cx="1870368" cy="1040926"/>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Learning</a:t>
          </a:r>
          <a:endParaRPr lang="en-US" sz="1300" kern="1200" dirty="0"/>
        </a:p>
      </dsp:txBody>
      <dsp:txXfrm>
        <a:off x="3224863" y="2919200"/>
        <a:ext cx="1870368" cy="1040926"/>
      </dsp:txXfrm>
    </dsp:sp>
    <dsp:sp modelId="{7DCB41D6-D93F-4AC6-BCC5-E18D80A53667}">
      <dsp:nvSpPr>
        <dsp:cNvPr id="0" name=""/>
        <dsp:cNvSpPr/>
      </dsp:nvSpPr>
      <dsp:spPr>
        <a:xfrm rot="10789956">
          <a:off x="2713727" y="1808123"/>
          <a:ext cx="236232" cy="3539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p>
      </dsp:txBody>
      <dsp:txXfrm rot="10789956">
        <a:off x="2713727" y="1808123"/>
        <a:ext cx="236232" cy="353915"/>
      </dsp:txXfrm>
    </dsp:sp>
    <dsp:sp modelId="{3DCE1CDC-7DC1-456E-AA1E-8A376BE6CA45}">
      <dsp:nvSpPr>
        <dsp:cNvPr id="0" name=""/>
        <dsp:cNvSpPr/>
      </dsp:nvSpPr>
      <dsp:spPr>
        <a:xfrm>
          <a:off x="842424" y="1467858"/>
          <a:ext cx="1759884" cy="1040926"/>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Higher </a:t>
          </a:r>
        </a:p>
        <a:p>
          <a:pPr lvl="0" algn="ctr" defTabSz="577850">
            <a:lnSpc>
              <a:spcPct val="90000"/>
            </a:lnSpc>
            <a:spcBef>
              <a:spcPct val="0"/>
            </a:spcBef>
            <a:spcAft>
              <a:spcPct val="35000"/>
            </a:spcAft>
          </a:pPr>
          <a:r>
            <a:rPr lang="en-US" sz="1300" kern="1200" dirty="0" smtClean="0"/>
            <a:t>Order </a:t>
          </a:r>
        </a:p>
        <a:p>
          <a:pPr lvl="0" algn="ctr" defTabSz="577850">
            <a:lnSpc>
              <a:spcPct val="90000"/>
            </a:lnSpc>
            <a:spcBef>
              <a:spcPct val="0"/>
            </a:spcBef>
            <a:spcAft>
              <a:spcPct val="35000"/>
            </a:spcAft>
          </a:pPr>
          <a:r>
            <a:rPr lang="en-US" sz="1300" kern="1200" dirty="0" smtClean="0"/>
            <a:t>Thinking Skills</a:t>
          </a:r>
          <a:endParaRPr lang="en-US" sz="1300" kern="1200" dirty="0"/>
        </a:p>
      </dsp:txBody>
      <dsp:txXfrm>
        <a:off x="842424" y="1467858"/>
        <a:ext cx="1759884" cy="104092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DB2E0B-5FD5-4CDC-8BB2-B494B74F727C}">
      <dsp:nvSpPr>
        <dsp:cNvPr id="0" name=""/>
        <dsp:cNvSpPr/>
      </dsp:nvSpPr>
      <dsp:spPr>
        <a:xfrm>
          <a:off x="1372485" y="447915"/>
          <a:ext cx="3693383" cy="3693383"/>
        </a:xfrm>
        <a:prstGeom prst="blockArc">
          <a:avLst>
            <a:gd name="adj1" fmla="val 10553337"/>
            <a:gd name="adj2" fmla="val 17375103"/>
            <a:gd name="adj3" fmla="val 4641"/>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D782A81A-45CD-4810-AAE4-EF52433D56AA}">
      <dsp:nvSpPr>
        <dsp:cNvPr id="0" name=""/>
        <dsp:cNvSpPr/>
      </dsp:nvSpPr>
      <dsp:spPr>
        <a:xfrm>
          <a:off x="1372087" y="711967"/>
          <a:ext cx="3693383" cy="3693383"/>
        </a:xfrm>
        <a:prstGeom prst="blockArc">
          <a:avLst>
            <a:gd name="adj1" fmla="val 3954958"/>
            <a:gd name="adj2" fmla="val 11057015"/>
            <a:gd name="adj3" fmla="val 4641"/>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46F26F5C-AE29-46A3-B4C2-CE8D4DFEC885}">
      <dsp:nvSpPr>
        <dsp:cNvPr id="0" name=""/>
        <dsp:cNvSpPr/>
      </dsp:nvSpPr>
      <dsp:spPr>
        <a:xfrm>
          <a:off x="2659755" y="641334"/>
          <a:ext cx="3693383" cy="3693383"/>
        </a:xfrm>
        <a:prstGeom prst="blockArc">
          <a:avLst>
            <a:gd name="adj1" fmla="val 21537547"/>
            <a:gd name="adj2" fmla="val 6468274"/>
            <a:gd name="adj3" fmla="val 4641"/>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99362FCF-3668-42EA-A948-DE1B3FCE5545}">
      <dsp:nvSpPr>
        <dsp:cNvPr id="0" name=""/>
        <dsp:cNvSpPr/>
      </dsp:nvSpPr>
      <dsp:spPr>
        <a:xfrm>
          <a:off x="2669991" y="413910"/>
          <a:ext cx="3693383" cy="3693383"/>
        </a:xfrm>
        <a:prstGeom prst="blockArc">
          <a:avLst>
            <a:gd name="adj1" fmla="val 14844744"/>
            <a:gd name="adj2" fmla="val 371696"/>
            <a:gd name="adj3" fmla="val 4641"/>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sp>
    <dsp:sp modelId="{B8ABAAD5-9926-4C70-BFA9-FB571FABD0CE}">
      <dsp:nvSpPr>
        <dsp:cNvPr id="0" name=""/>
        <dsp:cNvSpPr/>
      </dsp:nvSpPr>
      <dsp:spPr>
        <a:xfrm>
          <a:off x="2563340" y="1550119"/>
          <a:ext cx="2520819" cy="1700361"/>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Who needs persuasion for Activexpressions in the classroom?</a:t>
          </a:r>
          <a:endParaRPr lang="en-US" sz="1600" kern="1200" dirty="0"/>
        </a:p>
      </dsp:txBody>
      <dsp:txXfrm>
        <a:off x="2563340" y="1550119"/>
        <a:ext cx="2520819" cy="1700361"/>
      </dsp:txXfrm>
    </dsp:sp>
    <dsp:sp modelId="{748C7B52-5B0A-4C29-BA08-1AD853A6BF3D}">
      <dsp:nvSpPr>
        <dsp:cNvPr id="0" name=""/>
        <dsp:cNvSpPr/>
      </dsp:nvSpPr>
      <dsp:spPr>
        <a:xfrm>
          <a:off x="2936835" y="0"/>
          <a:ext cx="1774000" cy="1190252"/>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Board Members</a:t>
          </a:r>
          <a:endParaRPr lang="en-US" sz="1500" kern="1200" dirty="0"/>
        </a:p>
      </dsp:txBody>
      <dsp:txXfrm>
        <a:off x="2936835" y="0"/>
        <a:ext cx="1774000" cy="1190252"/>
      </dsp:txXfrm>
    </dsp:sp>
    <dsp:sp modelId="{10E5A738-C429-43E0-837A-A4E3087CED94}">
      <dsp:nvSpPr>
        <dsp:cNvPr id="0" name=""/>
        <dsp:cNvSpPr/>
      </dsp:nvSpPr>
      <dsp:spPr>
        <a:xfrm>
          <a:off x="5492152" y="1860131"/>
          <a:ext cx="1635681" cy="1190252"/>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Principals</a:t>
          </a:r>
          <a:endParaRPr lang="en-US" sz="1500" kern="1200" dirty="0"/>
        </a:p>
      </dsp:txBody>
      <dsp:txXfrm>
        <a:off x="5492152" y="1860131"/>
        <a:ext cx="1635681" cy="1190252"/>
      </dsp:txXfrm>
    </dsp:sp>
    <dsp:sp modelId="{F461AEFB-51B0-49EB-BE8E-1B06B11ACD45}">
      <dsp:nvSpPr>
        <dsp:cNvPr id="0" name=""/>
        <dsp:cNvSpPr/>
      </dsp:nvSpPr>
      <dsp:spPr>
        <a:xfrm>
          <a:off x="3089130" y="3610347"/>
          <a:ext cx="1731508" cy="1190252"/>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Teachers</a:t>
          </a:r>
          <a:endParaRPr lang="en-US" sz="1500" kern="1200" dirty="0"/>
        </a:p>
      </dsp:txBody>
      <dsp:txXfrm>
        <a:off x="3089130" y="3610347"/>
        <a:ext cx="1731508" cy="1190252"/>
      </dsp:txXfrm>
    </dsp:sp>
    <dsp:sp modelId="{F4DEFB41-EA5D-49AF-A4C9-510FF01AF0F3}">
      <dsp:nvSpPr>
        <dsp:cNvPr id="0" name=""/>
        <dsp:cNvSpPr/>
      </dsp:nvSpPr>
      <dsp:spPr>
        <a:xfrm>
          <a:off x="574634" y="1828798"/>
          <a:ext cx="1690682" cy="1190252"/>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Technology Director</a:t>
          </a:r>
          <a:endParaRPr lang="en-US" sz="1500" kern="1200" dirty="0"/>
        </a:p>
      </dsp:txBody>
      <dsp:txXfrm>
        <a:off x="574634" y="1828798"/>
        <a:ext cx="1690682" cy="119025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FF4AB5-56F1-4F9B-82D7-B701545EA232}">
      <dsp:nvSpPr>
        <dsp:cNvPr id="0" name=""/>
        <dsp:cNvSpPr/>
      </dsp:nvSpPr>
      <dsp:spPr>
        <a:xfrm>
          <a:off x="3553318" y="1019574"/>
          <a:ext cx="2293126" cy="1536068"/>
        </a:xfrm>
        <a:custGeom>
          <a:avLst/>
          <a:gdLst/>
          <a:ahLst/>
          <a:cxnLst/>
          <a:rect l="0" t="0" r="0" b="0"/>
          <a:pathLst>
            <a:path>
              <a:moveTo>
                <a:pt x="0" y="0"/>
              </a:moveTo>
              <a:lnTo>
                <a:pt x="0" y="1406125"/>
              </a:lnTo>
              <a:lnTo>
                <a:pt x="2293126" y="1406125"/>
              </a:lnTo>
              <a:lnTo>
                <a:pt x="2293126" y="1536068"/>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FBE6D7-E6F9-46C7-B885-B18FAC362ECC}">
      <dsp:nvSpPr>
        <dsp:cNvPr id="0" name=""/>
        <dsp:cNvSpPr/>
      </dsp:nvSpPr>
      <dsp:spPr>
        <a:xfrm>
          <a:off x="3553318" y="1019574"/>
          <a:ext cx="578745" cy="1536068"/>
        </a:xfrm>
        <a:custGeom>
          <a:avLst/>
          <a:gdLst/>
          <a:ahLst/>
          <a:cxnLst/>
          <a:rect l="0" t="0" r="0" b="0"/>
          <a:pathLst>
            <a:path>
              <a:moveTo>
                <a:pt x="0" y="0"/>
              </a:moveTo>
              <a:lnTo>
                <a:pt x="0" y="1406125"/>
              </a:lnTo>
              <a:lnTo>
                <a:pt x="578745" y="1406125"/>
              </a:lnTo>
              <a:lnTo>
                <a:pt x="578745" y="1536068"/>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56DDC4-56F8-4B6E-AC72-1934650B37DD}">
      <dsp:nvSpPr>
        <dsp:cNvPr id="0" name=""/>
        <dsp:cNvSpPr/>
      </dsp:nvSpPr>
      <dsp:spPr>
        <a:xfrm>
          <a:off x="2417683" y="1019574"/>
          <a:ext cx="1135635" cy="1536068"/>
        </a:xfrm>
        <a:custGeom>
          <a:avLst/>
          <a:gdLst/>
          <a:ahLst/>
          <a:cxnLst/>
          <a:rect l="0" t="0" r="0" b="0"/>
          <a:pathLst>
            <a:path>
              <a:moveTo>
                <a:pt x="1135635" y="0"/>
              </a:moveTo>
              <a:lnTo>
                <a:pt x="1135635" y="1406125"/>
              </a:lnTo>
              <a:lnTo>
                <a:pt x="0" y="1406125"/>
              </a:lnTo>
              <a:lnTo>
                <a:pt x="0" y="1536068"/>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91BC2F-9F19-49B0-B754-1E220039A201}">
      <dsp:nvSpPr>
        <dsp:cNvPr id="0" name=""/>
        <dsp:cNvSpPr/>
      </dsp:nvSpPr>
      <dsp:spPr>
        <a:xfrm>
          <a:off x="703302" y="1019574"/>
          <a:ext cx="2850016" cy="1536068"/>
        </a:xfrm>
        <a:custGeom>
          <a:avLst/>
          <a:gdLst/>
          <a:ahLst/>
          <a:cxnLst/>
          <a:rect l="0" t="0" r="0" b="0"/>
          <a:pathLst>
            <a:path>
              <a:moveTo>
                <a:pt x="2850016" y="0"/>
              </a:moveTo>
              <a:lnTo>
                <a:pt x="2850016" y="1406125"/>
              </a:lnTo>
              <a:lnTo>
                <a:pt x="0" y="1406125"/>
              </a:lnTo>
              <a:lnTo>
                <a:pt x="0" y="1536068"/>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C1CC12-C239-4C6B-82F2-33806AFE9070}">
      <dsp:nvSpPr>
        <dsp:cNvPr id="0" name=""/>
        <dsp:cNvSpPr/>
      </dsp:nvSpPr>
      <dsp:spPr>
        <a:xfrm>
          <a:off x="2851981" y="128875"/>
          <a:ext cx="1402675" cy="890698"/>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908B61-3671-4E54-BD7C-97D5699D3FDC}">
      <dsp:nvSpPr>
        <dsp:cNvPr id="0" name=""/>
        <dsp:cNvSpPr/>
      </dsp:nvSpPr>
      <dsp:spPr>
        <a:xfrm>
          <a:off x="3007833" y="276935"/>
          <a:ext cx="1402675" cy="890698"/>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Change Agent</a:t>
          </a:r>
          <a:endParaRPr lang="en-US" sz="1200" kern="1200" dirty="0"/>
        </a:p>
      </dsp:txBody>
      <dsp:txXfrm>
        <a:off x="3007833" y="276935"/>
        <a:ext cx="1402675" cy="890698"/>
      </dsp:txXfrm>
    </dsp:sp>
    <dsp:sp modelId="{FEF73015-39A5-4012-9B4E-AD5516F92312}">
      <dsp:nvSpPr>
        <dsp:cNvPr id="0" name=""/>
        <dsp:cNvSpPr/>
      </dsp:nvSpPr>
      <dsp:spPr>
        <a:xfrm>
          <a:off x="1964" y="2555642"/>
          <a:ext cx="1402675" cy="890698"/>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980B25-BED8-4F7D-9BDA-2260AB812925}">
      <dsp:nvSpPr>
        <dsp:cNvPr id="0" name=""/>
        <dsp:cNvSpPr/>
      </dsp:nvSpPr>
      <dsp:spPr>
        <a:xfrm>
          <a:off x="157817" y="2703702"/>
          <a:ext cx="1402675" cy="890698"/>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School Board</a:t>
          </a:r>
          <a:endParaRPr lang="en-US" sz="1200" kern="1200" dirty="0"/>
        </a:p>
      </dsp:txBody>
      <dsp:txXfrm>
        <a:off x="157817" y="2703702"/>
        <a:ext cx="1402675" cy="890698"/>
      </dsp:txXfrm>
    </dsp:sp>
    <dsp:sp modelId="{7B1BEF3B-79E8-4EAA-A474-4C408B9A4639}">
      <dsp:nvSpPr>
        <dsp:cNvPr id="0" name=""/>
        <dsp:cNvSpPr/>
      </dsp:nvSpPr>
      <dsp:spPr>
        <a:xfrm>
          <a:off x="1716345" y="2555642"/>
          <a:ext cx="1402675" cy="890698"/>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695AEF-CEE2-4256-8427-E55CD9C0833B}">
      <dsp:nvSpPr>
        <dsp:cNvPr id="0" name=""/>
        <dsp:cNvSpPr/>
      </dsp:nvSpPr>
      <dsp:spPr>
        <a:xfrm>
          <a:off x="1872198" y="2703702"/>
          <a:ext cx="1402675" cy="890698"/>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Superintendent</a:t>
          </a:r>
          <a:endParaRPr lang="en-US" sz="1200" kern="1200" dirty="0"/>
        </a:p>
      </dsp:txBody>
      <dsp:txXfrm>
        <a:off x="1872198" y="2703702"/>
        <a:ext cx="1402675" cy="890698"/>
      </dsp:txXfrm>
    </dsp:sp>
    <dsp:sp modelId="{37001577-A1D9-42EE-9E1E-28D4237C1B83}">
      <dsp:nvSpPr>
        <dsp:cNvPr id="0" name=""/>
        <dsp:cNvSpPr/>
      </dsp:nvSpPr>
      <dsp:spPr>
        <a:xfrm>
          <a:off x="3430726" y="2555642"/>
          <a:ext cx="1402675" cy="890698"/>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849576-AAFD-4FEC-9108-C17BD15732DA}">
      <dsp:nvSpPr>
        <dsp:cNvPr id="0" name=""/>
        <dsp:cNvSpPr/>
      </dsp:nvSpPr>
      <dsp:spPr>
        <a:xfrm>
          <a:off x="3586579" y="2703702"/>
          <a:ext cx="1402675" cy="890698"/>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Technology Staff</a:t>
          </a:r>
          <a:endParaRPr lang="en-US" sz="1200" kern="1200" dirty="0"/>
        </a:p>
      </dsp:txBody>
      <dsp:txXfrm>
        <a:off x="3586579" y="2703702"/>
        <a:ext cx="1402675" cy="890698"/>
      </dsp:txXfrm>
    </dsp:sp>
    <dsp:sp modelId="{4ECAAE9D-A1F0-45E4-B1A1-E8D495D3A36C}">
      <dsp:nvSpPr>
        <dsp:cNvPr id="0" name=""/>
        <dsp:cNvSpPr/>
      </dsp:nvSpPr>
      <dsp:spPr>
        <a:xfrm>
          <a:off x="5145107" y="2555642"/>
          <a:ext cx="1402675" cy="890698"/>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0F5ABD-B8A6-40CE-9AFD-6292EC4B6515}">
      <dsp:nvSpPr>
        <dsp:cNvPr id="0" name=""/>
        <dsp:cNvSpPr/>
      </dsp:nvSpPr>
      <dsp:spPr>
        <a:xfrm>
          <a:off x="5300960" y="2703702"/>
          <a:ext cx="1402675" cy="890698"/>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School Administration</a:t>
          </a:r>
          <a:endParaRPr lang="en-US" sz="1200" kern="1200" dirty="0"/>
        </a:p>
      </dsp:txBody>
      <dsp:txXfrm>
        <a:off x="5300960" y="2703702"/>
        <a:ext cx="1402675" cy="89069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2A453F-87D8-4461-AECA-FF59F64E3E50}">
      <dsp:nvSpPr>
        <dsp:cNvPr id="0" name=""/>
        <dsp:cNvSpPr/>
      </dsp:nvSpPr>
      <dsp:spPr>
        <a:xfrm>
          <a:off x="2896760" y="2966598"/>
          <a:ext cx="91440" cy="552392"/>
        </a:xfrm>
        <a:custGeom>
          <a:avLst/>
          <a:gdLst/>
          <a:ahLst/>
          <a:cxnLst/>
          <a:rect l="0" t="0" r="0" b="0"/>
          <a:pathLst>
            <a:path>
              <a:moveTo>
                <a:pt x="45720" y="0"/>
              </a:moveTo>
              <a:lnTo>
                <a:pt x="45720" y="552392"/>
              </a:lnTo>
            </a:path>
          </a:pathLst>
        </a:custGeom>
        <a:noFill/>
        <a:ln w="425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FA6CA-38EE-403C-815A-F62BA629DDEB}">
      <dsp:nvSpPr>
        <dsp:cNvPr id="0" name=""/>
        <dsp:cNvSpPr/>
      </dsp:nvSpPr>
      <dsp:spPr>
        <a:xfrm>
          <a:off x="2896760" y="1208122"/>
          <a:ext cx="91440" cy="552392"/>
        </a:xfrm>
        <a:custGeom>
          <a:avLst/>
          <a:gdLst/>
          <a:ahLst/>
          <a:cxnLst/>
          <a:rect l="0" t="0" r="0" b="0"/>
          <a:pathLst>
            <a:path>
              <a:moveTo>
                <a:pt x="45720" y="0"/>
              </a:moveTo>
              <a:lnTo>
                <a:pt x="45720" y="552392"/>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0E889D-77E9-4FAB-81EF-439B47995797}">
      <dsp:nvSpPr>
        <dsp:cNvPr id="0" name=""/>
        <dsp:cNvSpPr/>
      </dsp:nvSpPr>
      <dsp:spPr>
        <a:xfrm>
          <a:off x="1992808" y="2038"/>
          <a:ext cx="1899344" cy="1206083"/>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9F9B21-E70E-487E-8EE1-0572791D6774}">
      <dsp:nvSpPr>
        <dsp:cNvPr id="0" name=""/>
        <dsp:cNvSpPr/>
      </dsp:nvSpPr>
      <dsp:spPr>
        <a:xfrm>
          <a:off x="2203846" y="202524"/>
          <a:ext cx="1899344" cy="1206083"/>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Change Agent</a:t>
          </a:r>
          <a:endParaRPr lang="en-US" sz="2300" kern="1200" dirty="0"/>
        </a:p>
      </dsp:txBody>
      <dsp:txXfrm>
        <a:off x="2203846" y="202524"/>
        <a:ext cx="1899344" cy="1206083"/>
      </dsp:txXfrm>
    </dsp:sp>
    <dsp:sp modelId="{B6670F54-C176-416A-B045-BD487A255726}">
      <dsp:nvSpPr>
        <dsp:cNvPr id="0" name=""/>
        <dsp:cNvSpPr/>
      </dsp:nvSpPr>
      <dsp:spPr>
        <a:xfrm>
          <a:off x="1992808" y="1760514"/>
          <a:ext cx="1899344" cy="1206083"/>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1343AB-7257-4CA8-BBAE-BA72ED5E84BF}">
      <dsp:nvSpPr>
        <dsp:cNvPr id="0" name=""/>
        <dsp:cNvSpPr/>
      </dsp:nvSpPr>
      <dsp:spPr>
        <a:xfrm>
          <a:off x="2203846" y="1961001"/>
          <a:ext cx="1899344" cy="1206083"/>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Innovators</a:t>
          </a:r>
          <a:endParaRPr lang="en-US" sz="2300" kern="1200" dirty="0"/>
        </a:p>
      </dsp:txBody>
      <dsp:txXfrm>
        <a:off x="2203846" y="1961001"/>
        <a:ext cx="1899344" cy="1206083"/>
      </dsp:txXfrm>
    </dsp:sp>
    <dsp:sp modelId="{A7EA2F45-7A68-41F5-A3CF-67701B77CC53}">
      <dsp:nvSpPr>
        <dsp:cNvPr id="0" name=""/>
        <dsp:cNvSpPr/>
      </dsp:nvSpPr>
      <dsp:spPr>
        <a:xfrm>
          <a:off x="1992808" y="3518991"/>
          <a:ext cx="1899344" cy="1206083"/>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7379A2-DE73-43D7-B6A0-5E1F11DD0E73}">
      <dsp:nvSpPr>
        <dsp:cNvPr id="0" name=""/>
        <dsp:cNvSpPr/>
      </dsp:nvSpPr>
      <dsp:spPr>
        <a:xfrm>
          <a:off x="2203846" y="3719477"/>
          <a:ext cx="1899344" cy="1206083"/>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Adopters/</a:t>
          </a:r>
        </a:p>
        <a:p>
          <a:pPr lvl="0" algn="ctr" defTabSz="1022350">
            <a:lnSpc>
              <a:spcPct val="90000"/>
            </a:lnSpc>
            <a:spcBef>
              <a:spcPct val="0"/>
            </a:spcBef>
            <a:spcAft>
              <a:spcPct val="35000"/>
            </a:spcAft>
          </a:pPr>
          <a:r>
            <a:rPr lang="en-US" sz="2300" kern="1200" dirty="0" smtClean="0"/>
            <a:t>Laggards</a:t>
          </a:r>
          <a:endParaRPr lang="en-US" sz="2300" kern="1200" dirty="0"/>
        </a:p>
      </dsp:txBody>
      <dsp:txXfrm>
        <a:off x="2203846" y="3719477"/>
        <a:ext cx="1899344" cy="120608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124159-0AFF-4D39-8CC4-00B5CF9246B5}">
      <dsp:nvSpPr>
        <dsp:cNvPr id="0" name=""/>
        <dsp:cNvSpPr/>
      </dsp:nvSpPr>
      <dsp:spPr>
        <a:xfrm>
          <a:off x="2888182" y="1396682"/>
          <a:ext cx="2286635" cy="2286635"/>
        </a:xfrm>
        <a:prstGeom prst="ellipse">
          <a:avLst/>
        </a:prstGeom>
        <a:blipFill rotWithShape="0">
          <a:blip xmlns:r="http://schemas.openxmlformats.org/officeDocument/2006/relationships" r:embed="rId1"/>
          <a:stretch>
            <a:fillRect/>
          </a:stretch>
        </a:blip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endParaRPr lang="en-US" sz="1200" kern="1200" dirty="0" smtClean="0"/>
        </a:p>
        <a:p>
          <a:pPr lvl="0" algn="ctr" defTabSz="1244600">
            <a:lnSpc>
              <a:spcPct val="90000"/>
            </a:lnSpc>
            <a:spcBef>
              <a:spcPct val="0"/>
            </a:spcBef>
            <a:spcAft>
              <a:spcPct val="35000"/>
            </a:spcAft>
          </a:pPr>
          <a:r>
            <a:rPr lang="en-US" sz="1800" kern="1200" dirty="0" smtClean="0"/>
            <a:t>Ms. Temples</a:t>
          </a:r>
          <a:endParaRPr lang="en-US" sz="1800" kern="1200" dirty="0"/>
        </a:p>
      </dsp:txBody>
      <dsp:txXfrm>
        <a:off x="2888182" y="1396682"/>
        <a:ext cx="2286635" cy="2286635"/>
      </dsp:txXfrm>
    </dsp:sp>
    <dsp:sp modelId="{A0F5DC97-1479-44E1-A1D6-B51AE03923E0}">
      <dsp:nvSpPr>
        <dsp:cNvPr id="0" name=""/>
        <dsp:cNvSpPr/>
      </dsp:nvSpPr>
      <dsp:spPr>
        <a:xfrm rot="16180452">
          <a:off x="4008773" y="1140171"/>
          <a:ext cx="32119" cy="4542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6180452">
        <a:off x="4008773" y="1140171"/>
        <a:ext cx="32119" cy="454275"/>
      </dsp:txXfrm>
    </dsp:sp>
    <dsp:sp modelId="{58EDF904-D832-448E-A99C-316BBA810214}">
      <dsp:nvSpPr>
        <dsp:cNvPr id="0" name=""/>
        <dsp:cNvSpPr/>
      </dsp:nvSpPr>
      <dsp:spPr>
        <a:xfrm>
          <a:off x="3047998" y="0"/>
          <a:ext cx="1945715" cy="1336104"/>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Motivation</a:t>
          </a:r>
          <a:endParaRPr lang="en-US" sz="2000" kern="1200" dirty="0">
            <a:solidFill>
              <a:schemeClr val="tx1"/>
            </a:solidFill>
          </a:endParaRPr>
        </a:p>
      </dsp:txBody>
      <dsp:txXfrm>
        <a:off x="3047998" y="0"/>
        <a:ext cx="1945715" cy="1336104"/>
      </dsp:txXfrm>
    </dsp:sp>
    <dsp:sp modelId="{35DD15E2-E42D-4DDB-8443-A2A3C6BDCA83}">
      <dsp:nvSpPr>
        <dsp:cNvPr id="0" name=""/>
        <dsp:cNvSpPr/>
      </dsp:nvSpPr>
      <dsp:spPr>
        <a:xfrm rot="21546945">
          <a:off x="5248526" y="2292705"/>
          <a:ext cx="177942" cy="4542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21546945">
        <a:off x="5248526" y="2292705"/>
        <a:ext cx="177942" cy="454275"/>
      </dsp:txXfrm>
    </dsp:sp>
    <dsp:sp modelId="{9BB36141-8F0B-411C-ABF2-16D91079B6E8}">
      <dsp:nvSpPr>
        <dsp:cNvPr id="0" name=""/>
        <dsp:cNvSpPr/>
      </dsp:nvSpPr>
      <dsp:spPr>
        <a:xfrm>
          <a:off x="5510182" y="1752603"/>
          <a:ext cx="1965342" cy="1498815"/>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Teaching</a:t>
          </a:r>
          <a:endParaRPr lang="en-US" sz="2000" kern="1200" dirty="0">
            <a:solidFill>
              <a:schemeClr val="tx1"/>
            </a:solidFill>
          </a:endParaRPr>
        </a:p>
      </dsp:txBody>
      <dsp:txXfrm>
        <a:off x="5510182" y="1752603"/>
        <a:ext cx="1965342" cy="1498815"/>
      </dsp:txXfrm>
    </dsp:sp>
    <dsp:sp modelId="{5BEDC703-304E-4B5D-AC82-A687C02977A2}">
      <dsp:nvSpPr>
        <dsp:cNvPr id="0" name=""/>
        <dsp:cNvSpPr/>
      </dsp:nvSpPr>
      <dsp:spPr>
        <a:xfrm rot="5400000">
          <a:off x="4016250" y="3484091"/>
          <a:ext cx="30500" cy="4542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4016250" y="3484091"/>
        <a:ext cx="30500" cy="454275"/>
      </dsp:txXfrm>
    </dsp:sp>
    <dsp:sp modelId="{5647F91E-6983-4886-BB2D-2CB6291C0D42}">
      <dsp:nvSpPr>
        <dsp:cNvPr id="0" name=""/>
        <dsp:cNvSpPr/>
      </dsp:nvSpPr>
      <dsp:spPr>
        <a:xfrm>
          <a:off x="3048001" y="3740866"/>
          <a:ext cx="1966999" cy="1336104"/>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Collaboration</a:t>
          </a:r>
          <a:endParaRPr lang="en-US" sz="1600" kern="1200" dirty="0">
            <a:solidFill>
              <a:schemeClr val="tx1"/>
            </a:solidFill>
          </a:endParaRPr>
        </a:p>
      </dsp:txBody>
      <dsp:txXfrm>
        <a:off x="3048001" y="3740866"/>
        <a:ext cx="1966999" cy="1336104"/>
      </dsp:txXfrm>
    </dsp:sp>
    <dsp:sp modelId="{900BE3C1-ABDF-4C83-9FBB-FA6A9C76A4FF}">
      <dsp:nvSpPr>
        <dsp:cNvPr id="0" name=""/>
        <dsp:cNvSpPr/>
      </dsp:nvSpPr>
      <dsp:spPr>
        <a:xfrm rot="10800000">
          <a:off x="2687469" y="2312862"/>
          <a:ext cx="141837" cy="45427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2687469" y="2312862"/>
        <a:ext cx="141837" cy="454275"/>
      </dsp:txXfrm>
    </dsp:sp>
    <dsp:sp modelId="{29ED67A0-1889-442A-A7D7-21157CB0A8E0}">
      <dsp:nvSpPr>
        <dsp:cNvPr id="0" name=""/>
        <dsp:cNvSpPr/>
      </dsp:nvSpPr>
      <dsp:spPr>
        <a:xfrm>
          <a:off x="531217" y="1673983"/>
          <a:ext cx="2089346" cy="1732032"/>
        </a:xfrm>
        <a:prstGeom prst="ellipse">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Action</a:t>
          </a:r>
          <a:endParaRPr lang="en-US" sz="2000" kern="1200" dirty="0">
            <a:solidFill>
              <a:schemeClr val="tx1"/>
            </a:solidFill>
          </a:endParaRPr>
        </a:p>
      </dsp:txBody>
      <dsp:txXfrm>
        <a:off x="531217" y="1673983"/>
        <a:ext cx="2089346" cy="173203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A10A20B-234F-41AF-A4BE-5C1CE683666C}" type="datetimeFigureOut">
              <a:rPr lang="en-US"/>
              <a:pPr>
                <a:defRPr/>
              </a:pPr>
              <a:t>8/1/2009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13FD838-41E4-4E49-95F7-E97186FE546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opening slide will have introduction music with no narration.</a:t>
            </a:r>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0BA119-EBB2-4B03-9338-3CD2B4815DE3}" type="slidenum">
              <a:rPr lang="en-US"/>
              <a:pPr fontAlgn="base">
                <a:spcBef>
                  <a:spcPct val="0"/>
                </a:spcBef>
                <a:spcAft>
                  <a:spcPct val="0"/>
                </a:spcAft>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I can</a:t>
            </a:r>
            <a:r>
              <a:rPr lang="en-US" baseline="0" dirty="0" smtClean="0"/>
              <a:t> be a change agent, I must gain approval from various supervisors before introducing the innovation to the staff.</a:t>
            </a:r>
            <a:endParaRPr lang="en-US" dirty="0"/>
          </a:p>
        </p:txBody>
      </p:sp>
      <p:sp>
        <p:nvSpPr>
          <p:cNvPr id="4" name="Slide Number Placeholder 3"/>
          <p:cNvSpPr>
            <a:spLocks noGrp="1"/>
          </p:cNvSpPr>
          <p:nvPr>
            <p:ph type="sldNum" sz="quarter" idx="10"/>
          </p:nvPr>
        </p:nvSpPr>
        <p:spPr/>
        <p:txBody>
          <a:bodyPr/>
          <a:lstStyle/>
          <a:p>
            <a:pPr>
              <a:defRPr/>
            </a:pPr>
            <a:fld id="{D13FD838-41E4-4E49-95F7-E97186FE546D}" type="slidenum">
              <a:rPr lang="en-US" smtClean="0"/>
              <a:pPr>
                <a:defRPr/>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a:t>
            </a:r>
            <a:r>
              <a:rPr lang="en-US" baseline="0" dirty="0" smtClean="0"/>
              <a:t> approval from the centralized component of the diffusion process, I will develop communication with the innovators of our school to pilot the </a:t>
            </a:r>
            <a:r>
              <a:rPr lang="en-US" baseline="0" dirty="0" err="1" smtClean="0"/>
              <a:t>activexpressions</a:t>
            </a:r>
            <a:r>
              <a:rPr lang="en-US" baseline="0" dirty="0" smtClean="0"/>
              <a:t>. Then after the pilot I will promote the </a:t>
            </a:r>
            <a:r>
              <a:rPr lang="en-US" baseline="0" dirty="0" err="1" smtClean="0"/>
              <a:t>activexpressions</a:t>
            </a:r>
            <a:r>
              <a:rPr lang="en-US" baseline="0" dirty="0" smtClean="0"/>
              <a:t> to the </a:t>
            </a:r>
            <a:r>
              <a:rPr lang="en-US" baseline="0" dirty="0" err="1" smtClean="0"/>
              <a:t>adoptors</a:t>
            </a:r>
            <a:r>
              <a:rPr lang="en-US" baseline="0" dirty="0" smtClean="0"/>
              <a:t> or the laggards of the remaining group of teachers. </a:t>
            </a:r>
            <a:endParaRPr lang="en-US" dirty="0"/>
          </a:p>
        </p:txBody>
      </p:sp>
      <p:sp>
        <p:nvSpPr>
          <p:cNvPr id="4" name="Slide Number Placeholder 3"/>
          <p:cNvSpPr>
            <a:spLocks noGrp="1"/>
          </p:cNvSpPr>
          <p:nvPr>
            <p:ph type="sldNum" sz="quarter" idx="10"/>
          </p:nvPr>
        </p:nvSpPr>
        <p:spPr/>
        <p:txBody>
          <a:bodyPr/>
          <a:lstStyle/>
          <a:p>
            <a:pPr>
              <a:defRPr/>
            </a:pPr>
            <a:fld id="{D13FD838-41E4-4E49-95F7-E97186FE546D}" type="slidenum">
              <a:rPr lang="en-US" smtClean="0"/>
              <a:pPr>
                <a:defRPr/>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will be an introduction of the activexpressions with a video. Yeah that’s me….Just kidding!!</a:t>
            </a:r>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4338D8-8BC9-4F30-8646-DF10B5CCD920}" type="slidenum">
              <a:rPr lang="en-US"/>
              <a:pPr fontAlgn="base">
                <a:spcBef>
                  <a:spcPct val="0"/>
                </a:spcBef>
                <a:spcAft>
                  <a:spcPct val="0"/>
                </a:spcAft>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To begin understanding why activexpressions were developed we need to look at the stages in which development occurs. Narration will be included in this slide.</a:t>
            </a:r>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D857E6-FE38-4D58-90CF-D974B455785F}" type="slidenum">
              <a:rPr lang="en-US"/>
              <a:pPr fontAlgn="base">
                <a:spcBef>
                  <a:spcPct val="0"/>
                </a:spcBef>
                <a:spcAft>
                  <a:spcPct val="0"/>
                </a:spcAft>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need for activexpressions came about when the activotes where created and the learner response system sky rocketed learning in the classroom. The need for students to give more than just a multiple choice answer became the needed tool for assessing students work.</a:t>
            </a:r>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2546BE-1D8E-4A8A-AB92-030D0840D31B}" type="slidenum">
              <a:rPr lang="en-US"/>
              <a:pPr fontAlgn="base">
                <a:spcBef>
                  <a:spcPct val="0"/>
                </a:spcBef>
                <a:spcAft>
                  <a:spcPct val="0"/>
                </a:spcAft>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will be an introduction of the research that was conducted and the main people who were responsible for creating this innovation.</a:t>
            </a:r>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B9FF7C-935B-4D42-B3EF-EF2CD0E77714}" type="slidenum">
              <a:rPr lang="en-US"/>
              <a:pPr fontAlgn="base">
                <a:spcBef>
                  <a:spcPct val="0"/>
                </a:spcBef>
                <a:spcAft>
                  <a:spcPct val="0"/>
                </a:spcAft>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development stage would be the trial and error part of making sure things work properly and the product was up to the standards of quality use. This means pulling everything together to make the product ready for commercialization.</a:t>
            </a:r>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37914B-6206-4AD3-AD21-0D46C86AF102}" type="slidenum">
              <a:rPr lang="en-US"/>
              <a:pPr fontAlgn="base">
                <a:spcBef>
                  <a:spcPct val="0"/>
                </a:spcBef>
                <a:spcAft>
                  <a:spcPct val="0"/>
                </a:spcAft>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commercialization stage is adoption and diffusion  of the product to the consumers. </a:t>
            </a:r>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F6D509-5EAC-4F0E-9A14-B34B0655394F}" type="slidenum">
              <a:rPr lang="en-US"/>
              <a:pPr fontAlgn="base">
                <a:spcBef>
                  <a:spcPct val="0"/>
                </a:spcBef>
                <a:spcAft>
                  <a:spcPct val="0"/>
                </a:spcAft>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In the 9th month of activexpressions emerging School 1 purchased 3 sets. In the 15th month School 2 purchased 25 sets. In the 30</a:t>
            </a:r>
            <a:r>
              <a:rPr lang="en-US" baseline="30000" smtClean="0"/>
              <a:t>th</a:t>
            </a:r>
            <a:r>
              <a:rPr lang="en-US" smtClean="0"/>
              <a:t> month School 3 purchased thirty sets. </a:t>
            </a:r>
          </a:p>
        </p:txBody>
      </p:sp>
      <p:sp>
        <p:nvSpPr>
          <p:cNvPr id="4" name="Slide Number Placeholder 3"/>
          <p:cNvSpPr>
            <a:spLocks noGrp="1"/>
          </p:cNvSpPr>
          <p:nvPr>
            <p:ph type="sldNum" sz="quarter" idx="5"/>
          </p:nvPr>
        </p:nvSpPr>
        <p:spPr/>
        <p:txBody>
          <a:bodyPr/>
          <a:lstStyle/>
          <a:p>
            <a:pPr>
              <a:defRPr/>
            </a:pPr>
            <a:fld id="{ACC09F02-0F56-419D-B14E-4E29D47C0678}" type="slidenum">
              <a:rPr lang="en-US" smtClean="0"/>
              <a:pPr>
                <a:defRPr/>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No pictures will be on this pages because I don’t want to offend any teachers who fall in this category.</a:t>
            </a:r>
          </a:p>
        </p:txBody>
      </p:sp>
      <p:sp>
        <p:nvSpPr>
          <p:cNvPr id="4" name="Slide Number Placeholder 3"/>
          <p:cNvSpPr>
            <a:spLocks noGrp="1"/>
          </p:cNvSpPr>
          <p:nvPr>
            <p:ph type="sldNum" sz="quarter" idx="5"/>
          </p:nvPr>
        </p:nvSpPr>
        <p:spPr/>
        <p:txBody>
          <a:bodyPr/>
          <a:lstStyle/>
          <a:p>
            <a:pPr>
              <a:defRPr/>
            </a:pPr>
            <a:fld id="{63FF97F3-C632-4B51-89F6-FE71E9A4FAC6}" type="slidenum">
              <a:rPr lang="en-US" smtClean="0"/>
              <a:pPr>
                <a:defRPr/>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Rounded Rectangle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smtClean="0"/>
              <a:t>Click to edit Master title style</a:t>
            </a: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7" name="Date Placeholder 18"/>
          <p:cNvSpPr>
            <a:spLocks noGrp="1"/>
          </p:cNvSpPr>
          <p:nvPr>
            <p:ph type="dt" sz="half" idx="10"/>
          </p:nvPr>
        </p:nvSpPr>
        <p:spPr/>
        <p:txBody>
          <a:bodyPr/>
          <a:lstStyle>
            <a:lvl1pPr>
              <a:defRPr/>
            </a:lvl1pPr>
            <a:extLst/>
          </a:lstStyle>
          <a:p>
            <a:pPr>
              <a:defRPr/>
            </a:pPr>
            <a:fld id="{23D48D13-14FC-45D0-B7D3-AB9CF799EB1E}" type="datetimeFigureOut">
              <a:rPr lang="en-US"/>
              <a:pPr>
                <a:defRPr/>
              </a:pPr>
              <a:t>8/1/2009</a:t>
            </a:fld>
            <a:endParaRPr lang="en-US" dirty="0"/>
          </a:p>
        </p:txBody>
      </p:sp>
      <p:sp>
        <p:nvSpPr>
          <p:cNvPr id="8" name="Footer Placeholder 7"/>
          <p:cNvSpPr>
            <a:spLocks noGrp="1"/>
          </p:cNvSpPr>
          <p:nvPr>
            <p:ph type="ftr" sz="quarter" idx="11"/>
          </p:nvPr>
        </p:nvSpPr>
        <p:spPr/>
        <p:txBody>
          <a:bodyPr/>
          <a:lstStyle>
            <a:lvl1pPr>
              <a:defRPr dirty="0"/>
            </a:lvl1pPr>
            <a:extLst/>
          </a:lstStyle>
          <a:p>
            <a:pPr>
              <a:defRPr/>
            </a:pPr>
            <a:endParaRPr lang="en-US"/>
          </a:p>
        </p:txBody>
      </p:sp>
      <p:sp>
        <p:nvSpPr>
          <p:cNvPr id="9" name="Slide Number Placeholder 10"/>
          <p:cNvSpPr>
            <a:spLocks noGrp="1"/>
          </p:cNvSpPr>
          <p:nvPr>
            <p:ph type="sldNum" sz="quarter" idx="12"/>
          </p:nvPr>
        </p:nvSpPr>
        <p:spPr/>
        <p:txBody>
          <a:bodyPr/>
          <a:lstStyle>
            <a:lvl1pPr>
              <a:defRPr/>
            </a:lvl1pPr>
            <a:extLst/>
          </a:lstStyle>
          <a:p>
            <a:pPr>
              <a:defRPr/>
            </a:pPr>
            <a:fld id="{F1948247-A33F-4ED0-8A61-D21E6B8FFE7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93A03C97-72D5-42D5-9AF2-36AE815222E8}" type="datetimeFigureOut">
              <a:rPr lang="en-US"/>
              <a:pPr>
                <a:defRPr/>
              </a:pPr>
              <a:t>8/1/2009</a:t>
            </a:fld>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8D5DC4E9-2DA3-4253-BBB5-BACBBA82352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4E1B1ABF-4E1A-4845-9B34-5B487AF50583}" type="datetimeFigureOut">
              <a:rPr lang="en-US"/>
              <a:pPr>
                <a:defRPr/>
              </a:pPr>
              <a:t>8/1/2009</a:t>
            </a:fld>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A22E2F76-E993-4122-A1C0-189B97EA6B3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3D8C12E8-714D-489F-A3A9-55EC9E7F7DA0}" type="datetimeFigureOut">
              <a:rPr lang="en-US"/>
              <a:pPr>
                <a:defRPr/>
              </a:pPr>
              <a:t>8/1/2009</a:t>
            </a:fld>
            <a:endParaRPr lang="en-US" dirty="0"/>
          </a:p>
        </p:txBody>
      </p:sp>
      <p:sp>
        <p:nvSpPr>
          <p:cNvPr id="5" name="Footer Placeholder 1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1ACBAB35-508C-4209-B45A-3BB5CF5F18C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Rounded Rectangle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80FA73E4-E141-44CA-8796-54AC35A4D2B2}" type="datetimeFigureOut">
              <a:rPr lang="en-US"/>
              <a:pPr>
                <a:defRPr/>
              </a:pPr>
              <a:t>8/1/2009</a:t>
            </a:fld>
            <a:endParaRPr lang="en-US" dirty="0"/>
          </a:p>
        </p:txBody>
      </p:sp>
      <p:sp>
        <p:nvSpPr>
          <p:cNvPr id="7" name="Footer Placeholder 4"/>
          <p:cNvSpPr>
            <a:spLocks noGrp="1"/>
          </p:cNvSpPr>
          <p:nvPr>
            <p:ph type="ftr" sz="quarter" idx="11"/>
          </p:nvPr>
        </p:nvSpPr>
        <p:spPr/>
        <p:txBody>
          <a:bodyPr/>
          <a:lstStyle>
            <a:lvl1pPr>
              <a:defRPr dirty="0"/>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FA11E9D8-F39A-4D6A-B841-21CBC280F03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ED115681-76C2-4EFA-B0CA-0A6D06CA1CA3}" type="datetimeFigureOut">
              <a:rPr lang="en-US"/>
              <a:pPr>
                <a:defRPr/>
              </a:pPr>
              <a:t>8/1/2009</a:t>
            </a:fld>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1AEF1908-9493-4143-8D08-5943D75BB1C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pPr>
              <a:defRPr/>
            </a:pPr>
            <a:fld id="{D6C3F7BC-5872-4F6E-B230-DA0D73B55DC5}" type="datetimeFigureOut">
              <a:rPr lang="en-US"/>
              <a:pPr>
                <a:defRPr/>
              </a:pPr>
              <a:t>8/1/2009</a:t>
            </a:fld>
            <a:endParaRPr lang="en-US" dirty="0"/>
          </a:p>
        </p:txBody>
      </p:sp>
      <p:sp>
        <p:nvSpPr>
          <p:cNvPr id="8" name="Footer Placeholder 17"/>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B3128AC9-06A7-4FE5-B72B-8471C5E7D52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4"/>
          <p:cNvSpPr>
            <a:spLocks noGrp="1"/>
          </p:cNvSpPr>
          <p:nvPr>
            <p:ph type="dt" sz="half" idx="10"/>
          </p:nvPr>
        </p:nvSpPr>
        <p:spPr/>
        <p:txBody>
          <a:bodyPr/>
          <a:lstStyle>
            <a:lvl1pPr>
              <a:defRPr/>
            </a:lvl1pPr>
          </a:lstStyle>
          <a:p>
            <a:pPr>
              <a:defRPr/>
            </a:pPr>
            <a:fld id="{8F9590EA-42C5-424A-B64D-A12C280C2FE9}" type="datetimeFigureOut">
              <a:rPr lang="en-US"/>
              <a:pPr>
                <a:defRPr/>
              </a:pPr>
              <a:t>8/1/2009</a:t>
            </a:fld>
            <a:endParaRPr lang="en-US" dirty="0"/>
          </a:p>
        </p:txBody>
      </p:sp>
      <p:sp>
        <p:nvSpPr>
          <p:cNvPr id="4" name="Footer Placeholder 1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9E9A0EF0-7222-4D9A-B6D3-4947A6F6D20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Date Placeholder 1"/>
          <p:cNvSpPr>
            <a:spLocks noGrp="1"/>
          </p:cNvSpPr>
          <p:nvPr>
            <p:ph type="dt" sz="half" idx="10"/>
          </p:nvPr>
        </p:nvSpPr>
        <p:spPr/>
        <p:txBody>
          <a:bodyPr/>
          <a:lstStyle>
            <a:lvl1pPr>
              <a:defRPr/>
            </a:lvl1pPr>
            <a:extLst/>
          </a:lstStyle>
          <a:p>
            <a:pPr>
              <a:defRPr/>
            </a:pPr>
            <a:fld id="{80E03ABC-8E11-4AA7-A2BA-093A9CFAF090}" type="datetimeFigureOut">
              <a:rPr lang="en-US"/>
              <a:pPr>
                <a:defRPr/>
              </a:pPr>
              <a:t>8/1/2009</a:t>
            </a:fld>
            <a:endParaRPr lang="en-US" dirty="0"/>
          </a:p>
        </p:txBody>
      </p:sp>
      <p:sp>
        <p:nvSpPr>
          <p:cNvPr id="4" name="Footer Placeholder 2"/>
          <p:cNvSpPr>
            <a:spLocks noGrp="1"/>
          </p:cNvSpPr>
          <p:nvPr>
            <p:ph type="ftr" sz="quarter" idx="11"/>
          </p:nvPr>
        </p:nvSpPr>
        <p:spPr/>
        <p:txBody>
          <a:bodyPr/>
          <a:lstStyle>
            <a:lvl1pPr>
              <a:defRPr dirty="0"/>
            </a:lvl1pPr>
            <a:extLst/>
          </a:lstStyle>
          <a:p>
            <a:pPr>
              <a:defRPr/>
            </a:pPr>
            <a:endParaRPr lang="en-US"/>
          </a:p>
        </p:txBody>
      </p:sp>
      <p:sp>
        <p:nvSpPr>
          <p:cNvPr id="5" name="Slide Number Placeholder 3"/>
          <p:cNvSpPr>
            <a:spLocks noGrp="1"/>
          </p:cNvSpPr>
          <p:nvPr>
            <p:ph type="sldNum" sz="quarter" idx="12"/>
          </p:nvPr>
        </p:nvSpPr>
        <p:spPr/>
        <p:txBody>
          <a:bodyPr/>
          <a:lstStyle>
            <a:lvl1pPr>
              <a:defRPr/>
            </a:lvl1pPr>
            <a:extLst/>
          </a:lstStyle>
          <a:p>
            <a:pPr>
              <a:defRPr/>
            </a:pPr>
            <a:fld id="{75A1B75F-810D-4E06-8C41-9445342D175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DDD785BA-354A-492F-BBDC-352C4B6F4822}" type="datetimeFigureOut">
              <a:rPr lang="en-US"/>
              <a:pPr>
                <a:defRPr/>
              </a:pPr>
              <a:t>8/1/2009</a:t>
            </a:fld>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BC1DEC3D-FC86-4580-B6B9-D55C93E26CF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Round Single Corner Rectangle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EFD56754-4822-4596-86B2-A39F787B966B}" type="datetimeFigureOut">
              <a:rPr lang="en-US"/>
              <a:pPr>
                <a:defRPr/>
              </a:pPr>
              <a:t>8/1/2009</a:t>
            </a:fld>
            <a:endParaRPr lang="en-US" dirty="0"/>
          </a:p>
        </p:txBody>
      </p:sp>
      <p:sp>
        <p:nvSpPr>
          <p:cNvPr id="8" name="Footer Placeholder 5"/>
          <p:cNvSpPr>
            <a:spLocks noGrp="1"/>
          </p:cNvSpPr>
          <p:nvPr>
            <p:ph type="ftr" sz="quarter" idx="11"/>
          </p:nvPr>
        </p:nvSpPr>
        <p:spPr/>
        <p:txBody>
          <a:bodyPr/>
          <a:lstStyle>
            <a:lvl1pPr>
              <a:defRPr dirty="0"/>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74744259-A544-491E-865E-DA9191F0115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9B0D83C3-D409-4455-9318-F52E197D2300}" type="datetimeFigureOut">
              <a:rPr lang="en-US"/>
              <a:pPr>
                <a:defRPr/>
              </a:pPr>
              <a:t>8/1/2009</a:t>
            </a:fld>
            <a:endParaRPr lang="en-US" dirty="0"/>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dirty="0">
                <a:solidFill>
                  <a:schemeClr val="bg2">
                    <a:shade val="50000"/>
                  </a:schemeClr>
                </a:solidFill>
                <a:latin typeface="+mn-lt"/>
                <a:cs typeface="+mn-cs"/>
              </a:defRPr>
            </a:lvl1pPr>
            <a:extLst/>
          </a:lstStyle>
          <a:p>
            <a:pPr>
              <a:defRPr/>
            </a:pPr>
            <a:endParaRPr lang="en-US"/>
          </a:p>
        </p:txBody>
      </p:sp>
      <p:sp>
        <p:nvSpPr>
          <p:cNvPr id="5" name="Slide Number Placeholder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6EBCC774-E1C4-4EAA-8A15-709B5638769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2" r:id="rId1"/>
    <p:sldLayoutId id="2147483715" r:id="rId2"/>
    <p:sldLayoutId id="2147483723" r:id="rId3"/>
    <p:sldLayoutId id="2147483716" r:id="rId4"/>
    <p:sldLayoutId id="2147483717" r:id="rId5"/>
    <p:sldLayoutId id="2147483718" r:id="rId6"/>
    <p:sldLayoutId id="2147483724" r:id="rId7"/>
    <p:sldLayoutId id="2147483719" r:id="rId8"/>
    <p:sldLayoutId id="2147483725" r:id="rId9"/>
    <p:sldLayoutId id="2147483720" r:id="rId10"/>
    <p:sldLayoutId id="2147483721" r:id="rId11"/>
  </p:sldLayoutIdLst>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Excel_Chart1.xls"/></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file:///C:\Documents%20and%20Settings\Kristin\Desktop\The%2021st%20Century%20Classroom%20by%20Logical%20Choice%20Technologies.wmv" TargetMode="Externa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audio" Target="../media/audio2.wav"/><Relationship Id="rId7" Type="http://schemas.openxmlformats.org/officeDocument/2006/relationships/image" Target="../media/image18.png"/><Relationship Id="rId2" Type="http://schemas.openxmlformats.org/officeDocument/2006/relationships/audio" Target="../media/audio1.wav"/><Relationship Id="rId1" Type="http://schemas.openxmlformats.org/officeDocument/2006/relationships/video" Target="file:///C:\Documents%20and%20Settings\Kristin\Desktop\Expressions.wmv" TargetMode="External"/><Relationship Id="rId6" Type="http://schemas.openxmlformats.org/officeDocument/2006/relationships/image" Target="../media/image17.png"/><Relationship Id="rId5" Type="http://schemas.openxmlformats.org/officeDocument/2006/relationships/image" Target="../media/image4.png"/><Relationship Id="rId4"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8.jpeg"/><Relationship Id="rId5" Type="http://schemas.openxmlformats.org/officeDocument/2006/relationships/diagramQuickStyle" Target="../diagrams/quickStyle1.xml"/><Relationship Id="rId10" Type="http://schemas.openxmlformats.org/officeDocument/2006/relationships/image" Target="../media/image7.jpeg"/><Relationship Id="rId4" Type="http://schemas.openxmlformats.org/officeDocument/2006/relationships/diagramLayout" Target="../diagrams/layout1.xml"/><Relationship Id="rId9"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jpe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8077200" cy="1470025"/>
          </a:xfrm>
        </p:spPr>
        <p:txBody>
          <a:bodyPr/>
          <a:lstStyle/>
          <a:p>
            <a:pPr eaLnBrk="1" fontAlgn="auto" hangingPunct="1">
              <a:spcAft>
                <a:spcPts val="0"/>
              </a:spcAft>
              <a:defRPr/>
            </a:pPr>
            <a:r>
              <a:rPr lang="en-US" dirty="0" smtClean="0">
                <a:solidFill>
                  <a:schemeClr val="accent6"/>
                </a:solidFill>
              </a:rPr>
              <a:t> Learner Reponse System</a:t>
            </a:r>
            <a:endParaRPr lang="en-US" dirty="0">
              <a:solidFill>
                <a:schemeClr val="accent6"/>
              </a:solidFill>
            </a:endParaRPr>
          </a:p>
        </p:txBody>
      </p:sp>
      <p:sp>
        <p:nvSpPr>
          <p:cNvPr id="3" name="Subtitle 2"/>
          <p:cNvSpPr>
            <a:spLocks noGrp="1"/>
          </p:cNvSpPr>
          <p:nvPr>
            <p:ph type="subTitle" idx="1"/>
          </p:nvPr>
        </p:nvSpPr>
        <p:spPr>
          <a:xfrm>
            <a:off x="914400" y="4191000"/>
            <a:ext cx="7467600" cy="1752600"/>
          </a:xfrm>
        </p:spPr>
        <p:txBody>
          <a:bodyPr>
            <a:normAutofit fontScale="47500" lnSpcReduction="20000"/>
          </a:bodyPr>
          <a:lstStyle/>
          <a:p>
            <a:pPr eaLnBrk="1" fontAlgn="auto" hangingPunct="1">
              <a:spcAft>
                <a:spcPts val="0"/>
              </a:spcAft>
              <a:buFont typeface="Wingdings 2"/>
              <a:buNone/>
              <a:defRPr/>
            </a:pPr>
            <a:r>
              <a:rPr lang="en-US" sz="12000" dirty="0" smtClean="0"/>
              <a:t>Activexpressions</a:t>
            </a:r>
          </a:p>
          <a:p>
            <a:pPr eaLnBrk="1" fontAlgn="auto" hangingPunct="1">
              <a:spcAft>
                <a:spcPts val="0"/>
              </a:spcAft>
              <a:buFont typeface="Wingdings 2"/>
              <a:buNone/>
              <a:defRPr/>
            </a:pPr>
            <a:r>
              <a:rPr lang="en-US" sz="6400" dirty="0"/>
              <a:t> </a:t>
            </a:r>
            <a:r>
              <a:rPr lang="en-US" sz="6400" dirty="0" smtClean="0"/>
              <a:t>                  Storyboard by:      </a:t>
            </a:r>
            <a:r>
              <a:rPr lang="en-US" sz="5100" dirty="0" smtClean="0"/>
              <a:t>Kristin Temples</a:t>
            </a:r>
          </a:p>
          <a:p>
            <a:pPr eaLnBrk="1" fontAlgn="auto" hangingPunct="1">
              <a:spcAft>
                <a:spcPts val="0"/>
              </a:spcAft>
              <a:buFont typeface="Wingdings 2"/>
              <a:buNone/>
              <a:defRPr/>
            </a:pPr>
            <a:r>
              <a:rPr lang="en-US" sz="5100" dirty="0" smtClean="0"/>
              <a:t>		                       EDUC 7101</a:t>
            </a:r>
          </a:p>
          <a:p>
            <a:pPr eaLnBrk="1" fontAlgn="auto" hangingPunct="1">
              <a:spcAft>
                <a:spcPts val="0"/>
              </a:spcAft>
              <a:buFont typeface="Wingdings 2"/>
              <a:buNone/>
              <a:defRPr/>
            </a:pPr>
            <a:endParaRPr lang="en-US" sz="6400" dirty="0"/>
          </a:p>
        </p:txBody>
      </p:sp>
      <p:pic>
        <p:nvPicPr>
          <p:cNvPr id="6148" name="Picture 2" descr="http://technowellies.files.wordpress.com/2009/02/inspire.jpg"/>
          <p:cNvPicPr>
            <a:picLocks noChangeAspect="1" noChangeArrowheads="1"/>
          </p:cNvPicPr>
          <p:nvPr/>
        </p:nvPicPr>
        <p:blipFill>
          <a:blip r:embed="rId3" cstate="print"/>
          <a:srcRect/>
          <a:stretch>
            <a:fillRect/>
          </a:stretch>
        </p:blipFill>
        <p:spPr bwMode="auto">
          <a:xfrm>
            <a:off x="2362200" y="1600200"/>
            <a:ext cx="3505200" cy="2486025"/>
          </a:xfrm>
          <a:prstGeom prst="rect">
            <a:avLst/>
          </a:prstGeom>
          <a:noFill/>
          <a:ln w="9525">
            <a:noFill/>
            <a:miter lim="800000"/>
            <a:headEnd/>
            <a:tailEnd/>
          </a:ln>
        </p:spPr>
      </p:pic>
      <p:pic>
        <p:nvPicPr>
          <p:cNvPr id="6149" name="Picture 4" descr="http://farm4.static.flickr.com/3276/2575553631_ed2efe86df_m.jpg"/>
          <p:cNvPicPr>
            <a:picLocks noChangeAspect="1" noChangeArrowheads="1"/>
          </p:cNvPicPr>
          <p:nvPr/>
        </p:nvPicPr>
        <p:blipFill>
          <a:blip r:embed="rId4" cstate="print"/>
          <a:srcRect/>
          <a:stretch>
            <a:fillRect/>
          </a:stretch>
        </p:blipFill>
        <p:spPr bwMode="auto">
          <a:xfrm>
            <a:off x="2971800" y="2438400"/>
            <a:ext cx="1282700" cy="990600"/>
          </a:xfrm>
          <a:prstGeom prst="rect">
            <a:avLst/>
          </a:prstGeom>
          <a:noFill/>
          <a:ln w="9525">
            <a:noFill/>
            <a:miter lim="800000"/>
            <a:headEnd/>
            <a:tailEnd/>
          </a:ln>
        </p:spPr>
      </p:pic>
    </p:spTree>
  </p:cSld>
  <p:clrMapOvr>
    <a:masterClrMapping/>
  </p:clrMapOvr>
  <p:transition advClick="0" advTm="5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eaLnBrk="1" fontAlgn="auto" hangingPunct="1">
              <a:spcAft>
                <a:spcPts val="0"/>
              </a:spcAft>
              <a:defRPr/>
            </a:pPr>
            <a:r>
              <a:rPr lang="en-US" dirty="0" smtClean="0">
                <a:solidFill>
                  <a:schemeClr val="accent1">
                    <a:tint val="88000"/>
                    <a:satMod val="150000"/>
                  </a:schemeClr>
                </a:solidFill>
              </a:rPr>
              <a:t>Decisions:</a:t>
            </a:r>
            <a:endParaRPr lang="en-US" dirty="0">
              <a:solidFill>
                <a:schemeClr val="accent1">
                  <a:tint val="88000"/>
                  <a:satMod val="150000"/>
                </a:schemeClr>
              </a:solidFill>
            </a:endParaRPr>
          </a:p>
        </p:txBody>
      </p:sp>
      <p:sp>
        <p:nvSpPr>
          <p:cNvPr id="15363" name="Text Placeholder 2"/>
          <p:cNvSpPr>
            <a:spLocks noGrp="1"/>
          </p:cNvSpPr>
          <p:nvPr>
            <p:ph type="body" idx="1"/>
          </p:nvPr>
        </p:nvSpPr>
        <p:spPr>
          <a:xfrm>
            <a:off x="1828800" y="609600"/>
            <a:ext cx="5410200" cy="792163"/>
          </a:xfrm>
        </p:spPr>
        <p:txBody>
          <a:bodyPr/>
          <a:lstStyle/>
          <a:p>
            <a:pPr eaLnBrk="1" hangingPunct="1"/>
            <a:r>
              <a:rPr lang="en-US" u="sng" smtClean="0"/>
              <a:t>Decisions  are   based on: </a:t>
            </a:r>
          </a:p>
          <a:p>
            <a:pPr eaLnBrk="1" hangingPunct="1"/>
            <a:endParaRPr lang="en-US" smtClean="0"/>
          </a:p>
        </p:txBody>
      </p:sp>
      <p:sp>
        <p:nvSpPr>
          <p:cNvPr id="15364" name="Text Placeholder 3"/>
          <p:cNvSpPr>
            <a:spLocks noGrp="1"/>
          </p:cNvSpPr>
          <p:nvPr>
            <p:ph type="body" sz="half" idx="3"/>
          </p:nvPr>
        </p:nvSpPr>
        <p:spPr>
          <a:xfrm>
            <a:off x="4652963" y="579438"/>
            <a:ext cx="3930650" cy="792162"/>
          </a:xfrm>
        </p:spPr>
        <p:txBody>
          <a:bodyPr/>
          <a:lstStyle/>
          <a:p>
            <a:pPr eaLnBrk="1" hangingPunct="1"/>
            <a:r>
              <a:rPr lang="en-US" smtClean="0"/>
              <a:t>     </a:t>
            </a:r>
          </a:p>
          <a:p>
            <a:pPr eaLnBrk="1" hangingPunct="1"/>
            <a:endParaRPr lang="en-US" smtClean="0"/>
          </a:p>
        </p:txBody>
      </p:sp>
      <p:sp>
        <p:nvSpPr>
          <p:cNvPr id="15365" name="Content Placeholder 4"/>
          <p:cNvSpPr>
            <a:spLocks noGrp="1"/>
          </p:cNvSpPr>
          <p:nvPr>
            <p:ph sz="quarter" idx="2"/>
          </p:nvPr>
        </p:nvSpPr>
        <p:spPr>
          <a:xfrm>
            <a:off x="608013" y="1447800"/>
            <a:ext cx="3930650" cy="3489325"/>
          </a:xfrm>
        </p:spPr>
        <p:txBody>
          <a:bodyPr/>
          <a:lstStyle/>
          <a:p>
            <a:pPr eaLnBrk="1" hangingPunct="1"/>
            <a:r>
              <a:rPr lang="en-US" smtClean="0"/>
              <a:t>Advantages	</a:t>
            </a:r>
          </a:p>
        </p:txBody>
      </p:sp>
      <p:sp>
        <p:nvSpPr>
          <p:cNvPr id="15366" name="Content Placeholder 5"/>
          <p:cNvSpPr>
            <a:spLocks noGrp="1"/>
          </p:cNvSpPr>
          <p:nvPr>
            <p:ph sz="quarter" idx="4"/>
          </p:nvPr>
        </p:nvSpPr>
        <p:spPr>
          <a:xfrm>
            <a:off x="4652963" y="1447800"/>
            <a:ext cx="3930650" cy="3489325"/>
          </a:xfrm>
        </p:spPr>
        <p:txBody>
          <a:bodyPr/>
          <a:lstStyle/>
          <a:p>
            <a:pPr eaLnBrk="1" hangingPunct="1"/>
            <a:r>
              <a:rPr lang="en-US" smtClean="0"/>
              <a:t>Disadvantages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tint val="88000"/>
                    <a:satMod val="150000"/>
                  </a:schemeClr>
                </a:solidFill>
              </a:rPr>
              <a:t>Implementation:</a:t>
            </a:r>
            <a:endParaRPr lang="en-US" dirty="0">
              <a:solidFill>
                <a:schemeClr val="accent1">
                  <a:tint val="88000"/>
                  <a:satMod val="1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S-Curve</a:t>
            </a:r>
            <a:endParaRPr lang="en-US" dirty="0"/>
          </a:p>
        </p:txBody>
      </p:sp>
      <p:graphicFrame>
        <p:nvGraphicFramePr>
          <p:cNvPr id="17411" name="Chart 4"/>
          <p:cNvGraphicFramePr>
            <a:graphicFrameLocks/>
          </p:cNvGraphicFramePr>
          <p:nvPr/>
        </p:nvGraphicFramePr>
        <p:xfrm>
          <a:off x="838200" y="838200"/>
          <a:ext cx="7696200" cy="4114800"/>
        </p:xfrm>
        <a:graphic>
          <a:graphicData uri="http://schemas.openxmlformats.org/presentationml/2006/ole">
            <p:oleObj spid="_x0000_s17411" r:id="rId4" imgW="7693819" imgH="4115157" progId="Excel.Chart.8">
              <p:embed/>
            </p:oleObj>
          </a:graphicData>
        </a:graphic>
      </p:graphicFrame>
      <p:sp>
        <p:nvSpPr>
          <p:cNvPr id="17412" name="TextBox 5"/>
          <p:cNvSpPr txBox="1">
            <a:spLocks noChangeArrowheads="1"/>
          </p:cNvSpPr>
          <p:nvPr/>
        </p:nvSpPr>
        <p:spPr bwMode="auto">
          <a:xfrm>
            <a:off x="1828800" y="4953000"/>
            <a:ext cx="4495800" cy="369888"/>
          </a:xfrm>
          <a:prstGeom prst="rect">
            <a:avLst/>
          </a:prstGeom>
          <a:noFill/>
          <a:ln w="9525">
            <a:noFill/>
            <a:miter lim="800000"/>
            <a:headEnd/>
            <a:tailEnd/>
          </a:ln>
        </p:spPr>
        <p:txBody>
          <a:bodyPr>
            <a:spAutoFit/>
          </a:bodyPr>
          <a:lstStyle/>
          <a:p>
            <a:r>
              <a:rPr lang="en-US"/>
              <a:t>Months since Activexpressions emerged.</a:t>
            </a:r>
          </a:p>
        </p:txBody>
      </p:sp>
      <p:sp>
        <p:nvSpPr>
          <p:cNvPr id="17413" name="TextBox 6"/>
          <p:cNvSpPr txBox="1">
            <a:spLocks noChangeArrowheads="1"/>
          </p:cNvSpPr>
          <p:nvPr/>
        </p:nvSpPr>
        <p:spPr bwMode="auto">
          <a:xfrm>
            <a:off x="457200" y="838200"/>
            <a:ext cx="228600" cy="4340225"/>
          </a:xfrm>
          <a:prstGeom prst="rect">
            <a:avLst/>
          </a:prstGeom>
          <a:noFill/>
          <a:ln w="9525">
            <a:noFill/>
            <a:miter lim="800000"/>
            <a:headEnd/>
            <a:tailEnd/>
          </a:ln>
        </p:spPr>
        <p:txBody>
          <a:bodyPr>
            <a:spAutoFit/>
          </a:bodyPr>
          <a:lstStyle/>
          <a:p>
            <a:r>
              <a:rPr lang="en-US" sz="1100"/>
              <a:t>S</a:t>
            </a:r>
          </a:p>
          <a:p>
            <a:r>
              <a:rPr lang="en-US" sz="1100"/>
              <a:t>E</a:t>
            </a:r>
          </a:p>
          <a:p>
            <a:r>
              <a:rPr lang="en-US" sz="1100"/>
              <a:t>T</a:t>
            </a:r>
          </a:p>
          <a:p>
            <a:r>
              <a:rPr lang="en-US" sz="1100"/>
              <a:t>S</a:t>
            </a:r>
          </a:p>
          <a:p>
            <a:endParaRPr lang="en-US" sz="1100"/>
          </a:p>
          <a:p>
            <a:r>
              <a:rPr lang="en-US" sz="1100"/>
              <a:t>OF</a:t>
            </a:r>
          </a:p>
          <a:p>
            <a:endParaRPr lang="en-US" sz="1100"/>
          </a:p>
          <a:p>
            <a:r>
              <a:rPr lang="en-US" sz="1100"/>
              <a:t>A</a:t>
            </a:r>
          </a:p>
          <a:p>
            <a:r>
              <a:rPr lang="en-US" sz="1100"/>
              <a:t>C</a:t>
            </a:r>
          </a:p>
          <a:p>
            <a:r>
              <a:rPr lang="en-US" sz="1100"/>
              <a:t>T</a:t>
            </a:r>
          </a:p>
          <a:p>
            <a:r>
              <a:rPr lang="en-US" sz="1100"/>
              <a:t>I</a:t>
            </a:r>
          </a:p>
          <a:p>
            <a:r>
              <a:rPr lang="en-US" sz="1100"/>
              <a:t>V</a:t>
            </a:r>
          </a:p>
          <a:p>
            <a:r>
              <a:rPr lang="en-US" sz="1100"/>
              <a:t>E</a:t>
            </a:r>
          </a:p>
          <a:p>
            <a:r>
              <a:rPr lang="en-US" sz="1100"/>
              <a:t>X</a:t>
            </a:r>
          </a:p>
          <a:p>
            <a:r>
              <a:rPr lang="en-US" sz="1100"/>
              <a:t>P</a:t>
            </a:r>
          </a:p>
          <a:p>
            <a:r>
              <a:rPr lang="en-US" sz="1100"/>
              <a:t>R</a:t>
            </a:r>
          </a:p>
          <a:p>
            <a:r>
              <a:rPr lang="en-US" sz="1100"/>
              <a:t>E</a:t>
            </a:r>
          </a:p>
          <a:p>
            <a:r>
              <a:rPr lang="en-US" sz="1100"/>
              <a:t>S</a:t>
            </a:r>
          </a:p>
          <a:p>
            <a:r>
              <a:rPr lang="en-US" sz="1100"/>
              <a:t>S</a:t>
            </a:r>
          </a:p>
          <a:p>
            <a:r>
              <a:rPr lang="en-US" sz="1100"/>
              <a:t>I</a:t>
            </a:r>
          </a:p>
          <a:p>
            <a:r>
              <a:rPr lang="en-US" sz="1100"/>
              <a:t>O</a:t>
            </a:r>
          </a:p>
          <a:p>
            <a:r>
              <a:rPr lang="en-US" sz="1100"/>
              <a:t>N</a:t>
            </a:r>
          </a:p>
          <a:p>
            <a:r>
              <a:rPr lang="en-US" sz="1100"/>
              <a:t>S</a:t>
            </a:r>
          </a:p>
          <a:p>
            <a:endParaRPr lang="en-US" sz="1200"/>
          </a:p>
        </p:txBody>
      </p:sp>
      <p:sp>
        <p:nvSpPr>
          <p:cNvPr id="8" name="Flowchart: Connector 7"/>
          <p:cNvSpPr/>
          <p:nvPr/>
        </p:nvSpPr>
        <p:spPr>
          <a:xfrm>
            <a:off x="3505200" y="5638800"/>
            <a:ext cx="152400" cy="228600"/>
          </a:xfrm>
          <a:prstGeom prst="flowChartConnector">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Flowchart: Connector 8"/>
          <p:cNvSpPr/>
          <p:nvPr/>
        </p:nvSpPr>
        <p:spPr>
          <a:xfrm>
            <a:off x="5029200" y="5638800"/>
            <a:ext cx="152400" cy="228600"/>
          </a:xfrm>
          <a:prstGeom prst="flowChartConnector">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Flowchart: Connector 9"/>
          <p:cNvSpPr/>
          <p:nvPr/>
        </p:nvSpPr>
        <p:spPr>
          <a:xfrm>
            <a:off x="6629400" y="5638800"/>
            <a:ext cx="152400" cy="228600"/>
          </a:xfrm>
          <a:prstGeom prst="flowChartConnector">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417" name="TextBox 10"/>
          <p:cNvSpPr txBox="1">
            <a:spLocks noChangeArrowheads="1"/>
          </p:cNvSpPr>
          <p:nvPr/>
        </p:nvSpPr>
        <p:spPr bwMode="auto">
          <a:xfrm>
            <a:off x="3733800" y="5638800"/>
            <a:ext cx="914400" cy="276225"/>
          </a:xfrm>
          <a:prstGeom prst="rect">
            <a:avLst/>
          </a:prstGeom>
          <a:noFill/>
          <a:ln w="9525">
            <a:noFill/>
            <a:miter lim="800000"/>
            <a:headEnd/>
            <a:tailEnd/>
          </a:ln>
        </p:spPr>
        <p:txBody>
          <a:bodyPr>
            <a:spAutoFit/>
          </a:bodyPr>
          <a:lstStyle/>
          <a:p>
            <a:r>
              <a:rPr lang="en-US" sz="1200"/>
              <a:t>School 1</a:t>
            </a:r>
          </a:p>
        </p:txBody>
      </p:sp>
      <p:sp>
        <p:nvSpPr>
          <p:cNvPr id="17418" name="TextBox 11"/>
          <p:cNvSpPr txBox="1">
            <a:spLocks noChangeArrowheads="1"/>
          </p:cNvSpPr>
          <p:nvPr/>
        </p:nvSpPr>
        <p:spPr bwMode="auto">
          <a:xfrm>
            <a:off x="5334000" y="5638800"/>
            <a:ext cx="990600" cy="276225"/>
          </a:xfrm>
          <a:prstGeom prst="rect">
            <a:avLst/>
          </a:prstGeom>
          <a:noFill/>
          <a:ln w="9525">
            <a:noFill/>
            <a:miter lim="800000"/>
            <a:headEnd/>
            <a:tailEnd/>
          </a:ln>
        </p:spPr>
        <p:txBody>
          <a:bodyPr>
            <a:spAutoFit/>
          </a:bodyPr>
          <a:lstStyle/>
          <a:p>
            <a:r>
              <a:rPr lang="en-US" sz="1200"/>
              <a:t>School 2</a:t>
            </a:r>
          </a:p>
        </p:txBody>
      </p:sp>
      <p:sp>
        <p:nvSpPr>
          <p:cNvPr id="17419" name="TextBox 12"/>
          <p:cNvSpPr txBox="1">
            <a:spLocks noChangeArrowheads="1"/>
          </p:cNvSpPr>
          <p:nvPr/>
        </p:nvSpPr>
        <p:spPr bwMode="auto">
          <a:xfrm>
            <a:off x="6934200" y="5638800"/>
            <a:ext cx="838200" cy="276225"/>
          </a:xfrm>
          <a:prstGeom prst="rect">
            <a:avLst/>
          </a:prstGeom>
          <a:noFill/>
          <a:ln w="9525">
            <a:noFill/>
            <a:miter lim="800000"/>
            <a:headEnd/>
            <a:tailEnd/>
          </a:ln>
        </p:spPr>
        <p:txBody>
          <a:bodyPr>
            <a:spAutoFit/>
          </a:bodyPr>
          <a:lstStyle/>
          <a:p>
            <a:r>
              <a:rPr lang="en-US" sz="1200"/>
              <a:t>School 3</a:t>
            </a:r>
          </a:p>
        </p:txBody>
      </p:sp>
      <p:sp>
        <p:nvSpPr>
          <p:cNvPr id="14" name="Flowchart: Connector 13"/>
          <p:cNvSpPr/>
          <p:nvPr/>
        </p:nvSpPr>
        <p:spPr>
          <a:xfrm>
            <a:off x="2895600" y="3962400"/>
            <a:ext cx="152400" cy="228600"/>
          </a:xfrm>
          <a:prstGeom prst="flowChartConnector">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Flowchart: Connector 14"/>
          <p:cNvSpPr/>
          <p:nvPr/>
        </p:nvSpPr>
        <p:spPr>
          <a:xfrm>
            <a:off x="3962400" y="2209800"/>
            <a:ext cx="152400" cy="228600"/>
          </a:xfrm>
          <a:prstGeom prst="flowChartConnector">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Flowchart: Connector 15"/>
          <p:cNvSpPr/>
          <p:nvPr/>
        </p:nvSpPr>
        <p:spPr>
          <a:xfrm>
            <a:off x="6400800" y="1828800"/>
            <a:ext cx="152400" cy="228600"/>
          </a:xfrm>
          <a:prstGeom prst="flowChartConnector">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Innovators:</a:t>
            </a:r>
            <a:endParaRPr lang="en-US" dirty="0"/>
          </a:p>
        </p:txBody>
      </p:sp>
      <p:pic>
        <p:nvPicPr>
          <p:cNvPr id="18435" name="Picture 2" descr="C:\Users\Kristin\Pictures\teachers_activity.jpg"/>
          <p:cNvPicPr>
            <a:picLocks noChangeAspect="1" noChangeArrowheads="1"/>
          </p:cNvPicPr>
          <p:nvPr/>
        </p:nvPicPr>
        <p:blipFill>
          <a:blip r:embed="rId2" cstate="print"/>
          <a:srcRect/>
          <a:stretch>
            <a:fillRect/>
          </a:stretch>
        </p:blipFill>
        <p:spPr bwMode="auto">
          <a:xfrm>
            <a:off x="6781800" y="3124200"/>
            <a:ext cx="990600" cy="1143000"/>
          </a:xfrm>
          <a:prstGeom prst="rect">
            <a:avLst/>
          </a:prstGeom>
          <a:noFill/>
          <a:ln w="9525">
            <a:noFill/>
            <a:miter lim="800000"/>
            <a:headEnd/>
            <a:tailEnd/>
          </a:ln>
        </p:spPr>
      </p:pic>
      <p:pic>
        <p:nvPicPr>
          <p:cNvPr id="18436" name="Picture 3" descr="C:\Users\Kristin\Pictures\teachers_3.jpg"/>
          <p:cNvPicPr>
            <a:picLocks noChangeAspect="1" noChangeArrowheads="1"/>
          </p:cNvPicPr>
          <p:nvPr/>
        </p:nvPicPr>
        <p:blipFill>
          <a:blip r:embed="rId3" cstate="print"/>
          <a:srcRect/>
          <a:stretch>
            <a:fillRect/>
          </a:stretch>
        </p:blipFill>
        <p:spPr bwMode="auto">
          <a:xfrm>
            <a:off x="4419600" y="838200"/>
            <a:ext cx="977900" cy="1130300"/>
          </a:xfrm>
          <a:prstGeom prst="rect">
            <a:avLst/>
          </a:prstGeom>
          <a:noFill/>
          <a:ln w="9525">
            <a:noFill/>
            <a:miter lim="800000"/>
            <a:headEnd/>
            <a:tailEnd/>
          </a:ln>
        </p:spPr>
      </p:pic>
      <p:pic>
        <p:nvPicPr>
          <p:cNvPr id="18437" name="Picture 4" descr="C:\Users\Kristin\Pictures\teachers_4.jpg"/>
          <p:cNvPicPr>
            <a:picLocks noChangeAspect="1" noChangeArrowheads="1"/>
          </p:cNvPicPr>
          <p:nvPr/>
        </p:nvPicPr>
        <p:blipFill>
          <a:blip r:embed="rId4" cstate="print"/>
          <a:srcRect/>
          <a:stretch>
            <a:fillRect/>
          </a:stretch>
        </p:blipFill>
        <p:spPr bwMode="auto">
          <a:xfrm>
            <a:off x="990600" y="762000"/>
            <a:ext cx="965200" cy="1143000"/>
          </a:xfrm>
          <a:prstGeom prst="rect">
            <a:avLst/>
          </a:prstGeom>
          <a:noFill/>
          <a:ln w="9525">
            <a:noFill/>
            <a:miter lim="800000"/>
            <a:headEnd/>
            <a:tailEnd/>
          </a:ln>
        </p:spPr>
      </p:pic>
      <p:pic>
        <p:nvPicPr>
          <p:cNvPr id="18438" name="Picture 5" descr="C:\Users\Kristin\Pictures\teachers3rd.jpg"/>
          <p:cNvPicPr>
            <a:picLocks noChangeAspect="1" noChangeArrowheads="1"/>
          </p:cNvPicPr>
          <p:nvPr/>
        </p:nvPicPr>
        <p:blipFill>
          <a:blip r:embed="rId5" cstate="print"/>
          <a:srcRect/>
          <a:stretch>
            <a:fillRect/>
          </a:stretch>
        </p:blipFill>
        <p:spPr bwMode="auto">
          <a:xfrm>
            <a:off x="2362200" y="3276600"/>
            <a:ext cx="965200" cy="1143000"/>
          </a:xfrm>
          <a:prstGeom prst="rect">
            <a:avLst/>
          </a:prstGeom>
          <a:noFill/>
          <a:ln w="9525">
            <a:noFill/>
            <a:miter lim="800000"/>
            <a:headEnd/>
            <a:tailEnd/>
          </a:ln>
        </p:spPr>
      </p:pic>
      <p:sp>
        <p:nvSpPr>
          <p:cNvPr id="18439" name="TextBox 6"/>
          <p:cNvSpPr txBox="1">
            <a:spLocks noChangeArrowheads="1"/>
          </p:cNvSpPr>
          <p:nvPr/>
        </p:nvSpPr>
        <p:spPr bwMode="auto">
          <a:xfrm rot="-915180">
            <a:off x="487363" y="2241550"/>
            <a:ext cx="1957387" cy="400050"/>
          </a:xfrm>
          <a:prstGeom prst="rect">
            <a:avLst/>
          </a:prstGeom>
          <a:noFill/>
          <a:ln w="9525">
            <a:noFill/>
            <a:miter lim="800000"/>
            <a:headEnd/>
            <a:tailEnd/>
          </a:ln>
        </p:spPr>
        <p:txBody>
          <a:bodyPr>
            <a:spAutoFit/>
          </a:bodyPr>
          <a:lstStyle/>
          <a:p>
            <a:r>
              <a:rPr lang="en-US" sz="2000"/>
              <a:t>Teachers……</a:t>
            </a:r>
          </a:p>
        </p:txBody>
      </p:sp>
      <p:sp>
        <p:nvSpPr>
          <p:cNvPr id="18440" name="TextBox 7"/>
          <p:cNvSpPr txBox="1">
            <a:spLocks noChangeArrowheads="1"/>
          </p:cNvSpPr>
          <p:nvPr/>
        </p:nvSpPr>
        <p:spPr bwMode="auto">
          <a:xfrm rot="302978">
            <a:off x="3267075" y="2787650"/>
            <a:ext cx="2987675" cy="400050"/>
          </a:xfrm>
          <a:prstGeom prst="rect">
            <a:avLst/>
          </a:prstGeom>
          <a:noFill/>
          <a:ln w="9525">
            <a:noFill/>
            <a:miter lim="800000"/>
            <a:headEnd/>
            <a:tailEnd/>
          </a:ln>
        </p:spPr>
        <p:txBody>
          <a:bodyPr>
            <a:spAutoFit/>
          </a:bodyPr>
          <a:lstStyle/>
          <a:p>
            <a:r>
              <a:rPr lang="en-US" sz="2000"/>
              <a:t>Make    Great…..</a:t>
            </a:r>
          </a:p>
        </p:txBody>
      </p:sp>
      <p:sp>
        <p:nvSpPr>
          <p:cNvPr id="18441" name="TextBox 8"/>
          <p:cNvSpPr txBox="1">
            <a:spLocks noChangeArrowheads="1"/>
          </p:cNvSpPr>
          <p:nvPr/>
        </p:nvSpPr>
        <p:spPr bwMode="auto">
          <a:xfrm rot="-1566105">
            <a:off x="6248400" y="1203325"/>
            <a:ext cx="1676400" cy="400050"/>
          </a:xfrm>
          <a:prstGeom prst="rect">
            <a:avLst/>
          </a:prstGeom>
          <a:noFill/>
          <a:ln w="9525">
            <a:noFill/>
            <a:miter lim="800000"/>
            <a:headEnd/>
            <a:tailEnd/>
          </a:ln>
        </p:spPr>
        <p:txBody>
          <a:bodyPr>
            <a:spAutoFit/>
          </a:bodyPr>
          <a:lstStyle/>
          <a:p>
            <a:r>
              <a:rPr lang="en-US" sz="2000"/>
              <a:t>Innovators!!!!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563" cy="1050925"/>
          </a:xfrm>
        </p:spPr>
        <p:txBody>
          <a:bodyPr>
            <a:noAutofit/>
          </a:bodyPr>
          <a:lstStyle/>
          <a:p>
            <a:pPr eaLnBrk="1" hangingPunct="1">
              <a:defRPr/>
            </a:pPr>
            <a:r>
              <a:rPr lang="en-US" sz="3200" dirty="0" smtClean="0"/>
              <a:t>Strategies to convince teachers to innovate……</a:t>
            </a:r>
            <a:endParaRPr lang="en-US" sz="3200" dirty="0"/>
          </a:p>
        </p:txBody>
      </p:sp>
      <p:sp>
        <p:nvSpPr>
          <p:cNvPr id="19459" name="TextBox 2"/>
          <p:cNvSpPr txBox="1">
            <a:spLocks noChangeArrowheads="1"/>
          </p:cNvSpPr>
          <p:nvPr/>
        </p:nvSpPr>
        <p:spPr bwMode="auto">
          <a:xfrm>
            <a:off x="1143000" y="1676400"/>
            <a:ext cx="6934200" cy="2554288"/>
          </a:xfrm>
          <a:prstGeom prst="rect">
            <a:avLst/>
          </a:prstGeom>
          <a:noFill/>
          <a:ln w="9525">
            <a:noFill/>
            <a:miter lim="800000"/>
            <a:headEnd/>
            <a:tailEnd/>
          </a:ln>
        </p:spPr>
        <p:txBody>
          <a:bodyPr>
            <a:spAutoFit/>
          </a:bodyPr>
          <a:lstStyle/>
          <a:p>
            <a:pPr>
              <a:buFont typeface="Arial" charset="0"/>
              <a:buChar char="•"/>
            </a:pPr>
            <a:r>
              <a:rPr lang="en-US" sz="3200">
                <a:solidFill>
                  <a:schemeClr val="accent1"/>
                </a:solidFill>
              </a:rPr>
              <a:t> User Friendly </a:t>
            </a:r>
          </a:p>
          <a:p>
            <a:pPr>
              <a:buFont typeface="Arial" charset="0"/>
              <a:buChar char="•"/>
            </a:pPr>
            <a:r>
              <a:rPr lang="en-US" sz="3200">
                <a:solidFill>
                  <a:schemeClr val="accent1"/>
                </a:solidFill>
              </a:rPr>
              <a:t> Training Provided for the Innovation</a:t>
            </a:r>
          </a:p>
          <a:p>
            <a:pPr>
              <a:buFont typeface="Arial" charset="0"/>
              <a:buChar char="•"/>
            </a:pPr>
            <a:r>
              <a:rPr lang="en-US" sz="3200">
                <a:solidFill>
                  <a:schemeClr val="accent1"/>
                </a:solidFill>
              </a:rPr>
              <a:t> Work release days for training</a:t>
            </a:r>
          </a:p>
          <a:p>
            <a:pPr>
              <a:buFont typeface="Arial" charset="0"/>
              <a:buChar char="•"/>
            </a:pPr>
            <a:r>
              <a:rPr lang="en-US" sz="3200">
                <a:solidFill>
                  <a:schemeClr val="accent1"/>
                </a:solidFill>
              </a:rPr>
              <a:t> Useful for Classroom</a:t>
            </a:r>
          </a:p>
          <a:p>
            <a:pPr>
              <a:buFont typeface="Arial" charset="0"/>
              <a:buChar char="•"/>
            </a:pPr>
            <a:r>
              <a:rPr lang="en-US" sz="3200">
                <a:solidFill>
                  <a:schemeClr val="accent1"/>
                </a:solidFill>
              </a:rPr>
              <a:t> Makes Teaching Easier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The Laggards:</a:t>
            </a:r>
            <a:endParaRPr lang="en-US" dirty="0"/>
          </a:p>
        </p:txBody>
      </p:sp>
      <p:sp>
        <p:nvSpPr>
          <p:cNvPr id="20483" name="TextBox 2"/>
          <p:cNvSpPr txBox="1">
            <a:spLocks noChangeArrowheads="1"/>
          </p:cNvSpPr>
          <p:nvPr/>
        </p:nvSpPr>
        <p:spPr bwMode="auto">
          <a:xfrm>
            <a:off x="1143000" y="3048000"/>
            <a:ext cx="7391400" cy="738188"/>
          </a:xfrm>
          <a:prstGeom prst="rect">
            <a:avLst/>
          </a:prstGeom>
          <a:noFill/>
          <a:ln w="9525">
            <a:noFill/>
            <a:miter lim="800000"/>
            <a:headEnd/>
            <a:tailEnd/>
          </a:ln>
        </p:spPr>
        <p:txBody>
          <a:bodyPr>
            <a:spAutoFit/>
          </a:bodyPr>
          <a:lstStyle/>
          <a:p>
            <a:r>
              <a:rPr lang="en-US"/>
              <a:t>Veteran Teachers---------------------------</a:t>
            </a:r>
            <a:r>
              <a:rPr lang="en-US" sz="1200"/>
              <a:t>They already have their classroom set up the way    </a:t>
            </a:r>
          </a:p>
          <a:p>
            <a:r>
              <a:rPr lang="en-US" sz="1200"/>
              <a:t>                                                                                         they want and don’t think they need to change</a:t>
            </a:r>
          </a:p>
          <a:p>
            <a:r>
              <a:rPr lang="en-US" sz="1200"/>
              <a:t>                                                                                         they way they teach.</a:t>
            </a:r>
          </a:p>
        </p:txBody>
      </p:sp>
      <p:sp>
        <p:nvSpPr>
          <p:cNvPr id="20484" name="TextBox 3"/>
          <p:cNvSpPr txBox="1">
            <a:spLocks noChangeArrowheads="1"/>
          </p:cNvSpPr>
          <p:nvPr/>
        </p:nvSpPr>
        <p:spPr bwMode="auto">
          <a:xfrm>
            <a:off x="1143000" y="3810000"/>
            <a:ext cx="7391400" cy="554038"/>
          </a:xfrm>
          <a:prstGeom prst="rect">
            <a:avLst/>
          </a:prstGeom>
          <a:noFill/>
          <a:ln w="9525">
            <a:noFill/>
            <a:miter lim="800000"/>
            <a:headEnd/>
            <a:tailEnd/>
          </a:ln>
        </p:spPr>
        <p:txBody>
          <a:bodyPr>
            <a:spAutoFit/>
          </a:bodyPr>
          <a:lstStyle/>
          <a:p>
            <a:r>
              <a:rPr lang="en-US"/>
              <a:t>People who fear technology-------------</a:t>
            </a:r>
            <a:r>
              <a:rPr lang="en-US" sz="1200"/>
              <a:t>Some people still think technology will be the</a:t>
            </a:r>
          </a:p>
          <a:p>
            <a:r>
              <a:rPr lang="en-US" sz="1200"/>
              <a:t>                                                                                         death of human life.</a:t>
            </a:r>
            <a:endParaRPr lang="en-US"/>
          </a:p>
        </p:txBody>
      </p:sp>
      <p:sp>
        <p:nvSpPr>
          <p:cNvPr id="20485" name="TextBox 4"/>
          <p:cNvSpPr txBox="1">
            <a:spLocks noChangeArrowheads="1"/>
          </p:cNvSpPr>
          <p:nvPr/>
        </p:nvSpPr>
        <p:spPr bwMode="auto">
          <a:xfrm>
            <a:off x="1143000" y="4648200"/>
            <a:ext cx="7315200" cy="554038"/>
          </a:xfrm>
          <a:prstGeom prst="rect">
            <a:avLst/>
          </a:prstGeom>
          <a:noFill/>
          <a:ln w="9525">
            <a:noFill/>
            <a:miter lim="800000"/>
            <a:headEnd/>
            <a:tailEnd/>
          </a:ln>
        </p:spPr>
        <p:txBody>
          <a:bodyPr>
            <a:spAutoFit/>
          </a:bodyPr>
          <a:lstStyle/>
          <a:p>
            <a:r>
              <a:rPr lang="en-US"/>
              <a:t>People afraid of change-------------------</a:t>
            </a:r>
            <a:r>
              <a:rPr lang="en-US" sz="1200"/>
              <a:t>People fear change until they become familiar</a:t>
            </a:r>
          </a:p>
          <a:p>
            <a:r>
              <a:rPr lang="en-US" sz="1200"/>
              <a:t>                                                                                          with the new object.</a:t>
            </a:r>
            <a:endParaRPr lang="en-US"/>
          </a:p>
        </p:txBody>
      </p:sp>
      <p:sp>
        <p:nvSpPr>
          <p:cNvPr id="20486" name="TextBox 5"/>
          <p:cNvSpPr txBox="1">
            <a:spLocks noChangeArrowheads="1"/>
          </p:cNvSpPr>
          <p:nvPr/>
        </p:nvSpPr>
        <p:spPr bwMode="auto">
          <a:xfrm>
            <a:off x="990600" y="609600"/>
            <a:ext cx="3352800" cy="2062163"/>
          </a:xfrm>
          <a:prstGeom prst="rect">
            <a:avLst/>
          </a:prstGeom>
          <a:noFill/>
          <a:ln w="9525">
            <a:noFill/>
            <a:miter lim="800000"/>
            <a:headEnd/>
            <a:tailEnd/>
          </a:ln>
        </p:spPr>
        <p:txBody>
          <a:bodyPr>
            <a:spAutoFit/>
          </a:bodyPr>
          <a:lstStyle/>
          <a:p>
            <a:r>
              <a:rPr lang="en-US" sz="3200">
                <a:solidFill>
                  <a:schemeClr val="accent1"/>
                </a:solidFill>
              </a:rPr>
              <a:t>Three categories of teachers that </a:t>
            </a:r>
          </a:p>
          <a:p>
            <a:r>
              <a:rPr lang="en-US" sz="3200">
                <a:solidFill>
                  <a:schemeClr val="accent1"/>
                </a:solidFill>
              </a:rPr>
              <a:t>reject innovations…….</a:t>
            </a:r>
          </a:p>
        </p:txBody>
      </p:sp>
      <p:pic>
        <p:nvPicPr>
          <p:cNvPr id="20487" name="Picture 2" descr="C:\Users\Kristin\AppData\Local\Microsoft\Windows\Temporary Internet Files\Content.IE5\STR8PLIT\MCj04315120000[1].png"/>
          <p:cNvPicPr>
            <a:picLocks noChangeAspect="1" noChangeArrowheads="1"/>
          </p:cNvPicPr>
          <p:nvPr/>
        </p:nvPicPr>
        <p:blipFill>
          <a:blip r:embed="rId3" cstate="print"/>
          <a:srcRect/>
          <a:stretch>
            <a:fillRect/>
          </a:stretch>
        </p:blipFill>
        <p:spPr bwMode="auto">
          <a:xfrm>
            <a:off x="6019800" y="762000"/>
            <a:ext cx="1828800" cy="1828800"/>
          </a:xfrm>
          <a:prstGeom prst="rect">
            <a:avLst/>
          </a:prstGeom>
          <a:noFill/>
          <a:ln w="9525">
            <a:noFill/>
            <a:miter lim="800000"/>
            <a:headEnd/>
            <a:tailEnd/>
          </a:ln>
        </p:spPr>
      </p:pic>
      <p:sp>
        <p:nvSpPr>
          <p:cNvPr id="20488" name="TextBox 8"/>
          <p:cNvSpPr txBox="1">
            <a:spLocks noChangeArrowheads="1"/>
          </p:cNvSpPr>
          <p:nvPr/>
        </p:nvSpPr>
        <p:spPr bwMode="auto">
          <a:xfrm>
            <a:off x="6324600" y="381000"/>
            <a:ext cx="1828800" cy="523875"/>
          </a:xfrm>
          <a:prstGeom prst="rect">
            <a:avLst/>
          </a:prstGeom>
          <a:noFill/>
          <a:ln w="9525">
            <a:noFill/>
            <a:miter lim="800000"/>
            <a:headEnd/>
            <a:tailEnd/>
          </a:ln>
        </p:spPr>
        <p:txBody>
          <a:bodyPr>
            <a:spAutoFit/>
          </a:bodyPr>
          <a:lstStyle/>
          <a:p>
            <a:r>
              <a:rPr lang="en-US" sz="2800"/>
              <a:t>WHY</a:t>
            </a:r>
          </a:p>
        </p:txBody>
      </p:sp>
      <p:sp>
        <p:nvSpPr>
          <p:cNvPr id="20489" name="TextBox 9"/>
          <p:cNvSpPr txBox="1">
            <a:spLocks noChangeArrowheads="1"/>
          </p:cNvSpPr>
          <p:nvPr/>
        </p:nvSpPr>
        <p:spPr bwMode="auto">
          <a:xfrm rot="-5400000">
            <a:off x="5214938" y="1338262"/>
            <a:ext cx="1219200" cy="523875"/>
          </a:xfrm>
          <a:prstGeom prst="rect">
            <a:avLst/>
          </a:prstGeom>
          <a:noFill/>
          <a:ln w="9525">
            <a:noFill/>
            <a:miter lim="800000"/>
            <a:headEnd/>
            <a:tailEnd/>
          </a:ln>
        </p:spPr>
        <p:txBody>
          <a:bodyPr>
            <a:spAutoFit/>
          </a:bodyPr>
          <a:lstStyle/>
          <a:p>
            <a:r>
              <a:rPr lang="en-US" sz="2800"/>
              <a:t>WHY</a:t>
            </a:r>
          </a:p>
        </p:txBody>
      </p:sp>
      <p:sp>
        <p:nvSpPr>
          <p:cNvPr id="20490" name="TextBox 10"/>
          <p:cNvSpPr txBox="1">
            <a:spLocks noChangeArrowheads="1"/>
          </p:cNvSpPr>
          <p:nvPr/>
        </p:nvSpPr>
        <p:spPr bwMode="auto">
          <a:xfrm>
            <a:off x="6400800" y="2438400"/>
            <a:ext cx="1219200" cy="523875"/>
          </a:xfrm>
          <a:prstGeom prst="rect">
            <a:avLst/>
          </a:prstGeom>
          <a:noFill/>
          <a:ln w="9525">
            <a:noFill/>
            <a:miter lim="800000"/>
            <a:headEnd/>
            <a:tailEnd/>
          </a:ln>
        </p:spPr>
        <p:txBody>
          <a:bodyPr>
            <a:spAutoFit/>
          </a:bodyPr>
          <a:lstStyle/>
          <a:p>
            <a:r>
              <a:rPr lang="en-US" sz="2800"/>
              <a:t>WHY</a:t>
            </a:r>
          </a:p>
        </p:txBody>
      </p:sp>
      <p:sp>
        <p:nvSpPr>
          <p:cNvPr id="20491" name="TextBox 11"/>
          <p:cNvSpPr txBox="1">
            <a:spLocks noChangeArrowheads="1"/>
          </p:cNvSpPr>
          <p:nvPr/>
        </p:nvSpPr>
        <p:spPr bwMode="auto">
          <a:xfrm rot="5400000">
            <a:off x="7441406" y="1473994"/>
            <a:ext cx="1185863" cy="523875"/>
          </a:xfrm>
          <a:prstGeom prst="rect">
            <a:avLst/>
          </a:prstGeom>
          <a:noFill/>
          <a:ln w="9525">
            <a:noFill/>
            <a:miter lim="800000"/>
            <a:headEnd/>
            <a:tailEnd/>
          </a:ln>
        </p:spPr>
        <p:txBody>
          <a:bodyPr>
            <a:spAutoFit/>
          </a:bodyPr>
          <a:lstStyle/>
          <a:p>
            <a:r>
              <a:rPr lang="en-US" sz="2800"/>
              <a:t>WHY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Meeting Critical Mass</a:t>
            </a:r>
            <a:endParaRPr lang="en-US" dirty="0"/>
          </a:p>
        </p:txBody>
      </p:sp>
      <p:sp>
        <p:nvSpPr>
          <p:cNvPr id="21507" name="TextBox 2"/>
          <p:cNvSpPr txBox="1">
            <a:spLocks noChangeArrowheads="1"/>
          </p:cNvSpPr>
          <p:nvPr/>
        </p:nvSpPr>
        <p:spPr bwMode="auto">
          <a:xfrm>
            <a:off x="1066800" y="990600"/>
            <a:ext cx="6629400" cy="4032250"/>
          </a:xfrm>
          <a:prstGeom prst="rect">
            <a:avLst/>
          </a:prstGeom>
          <a:noFill/>
          <a:ln w="9525">
            <a:noFill/>
            <a:miter lim="800000"/>
            <a:headEnd/>
            <a:tailEnd/>
          </a:ln>
        </p:spPr>
        <p:txBody>
          <a:bodyPr>
            <a:spAutoFit/>
          </a:bodyPr>
          <a:lstStyle/>
          <a:p>
            <a:r>
              <a:rPr lang="en-US" sz="3200"/>
              <a:t>What do all teachers need?</a:t>
            </a:r>
          </a:p>
          <a:p>
            <a:endParaRPr lang="en-US" sz="3200"/>
          </a:p>
          <a:p>
            <a:pPr>
              <a:buFont typeface="Arial" charset="0"/>
              <a:buChar char="•"/>
            </a:pPr>
            <a:r>
              <a:rPr lang="en-US" sz="3200">
                <a:solidFill>
                  <a:schemeClr val="accent1"/>
                </a:solidFill>
              </a:rPr>
              <a:t>Trialability</a:t>
            </a:r>
          </a:p>
          <a:p>
            <a:pPr>
              <a:buFont typeface="Arial" charset="0"/>
              <a:buChar char="•"/>
            </a:pPr>
            <a:r>
              <a:rPr lang="en-US" sz="3200">
                <a:solidFill>
                  <a:schemeClr val="accent1"/>
                </a:solidFill>
              </a:rPr>
              <a:t>User Friendly Not Complexity</a:t>
            </a:r>
          </a:p>
          <a:p>
            <a:pPr>
              <a:buFont typeface="Arial" charset="0"/>
              <a:buChar char="•"/>
            </a:pPr>
            <a:r>
              <a:rPr lang="en-US" sz="3200">
                <a:solidFill>
                  <a:schemeClr val="accent1"/>
                </a:solidFill>
              </a:rPr>
              <a:t>Compatibility</a:t>
            </a:r>
          </a:p>
          <a:p>
            <a:pPr>
              <a:buFont typeface="Arial" charset="0"/>
              <a:buChar char="•"/>
            </a:pPr>
            <a:r>
              <a:rPr lang="en-US" sz="3200">
                <a:solidFill>
                  <a:schemeClr val="accent1"/>
                </a:solidFill>
              </a:rPr>
              <a:t>Observability</a:t>
            </a:r>
          </a:p>
          <a:p>
            <a:r>
              <a:rPr lang="en-US" sz="3200">
                <a:solidFill>
                  <a:schemeClr val="accent1"/>
                </a:solidFill>
              </a:rPr>
              <a:t>    and most importantly….. </a:t>
            </a:r>
          </a:p>
          <a:p>
            <a:pPr>
              <a:buFont typeface="Arial" charset="0"/>
              <a:buChar char="•"/>
            </a:pPr>
            <a:r>
              <a:rPr lang="en-US" sz="3200">
                <a:solidFill>
                  <a:schemeClr val="accent1"/>
                </a:solidFill>
              </a:rPr>
              <a:t>The Right Amount of Training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Centralized Diffusion System </a:t>
            </a:r>
            <a:endParaRPr lang="en-US" dirty="0"/>
          </a:p>
        </p:txBody>
      </p:sp>
      <p:graphicFrame>
        <p:nvGraphicFramePr>
          <p:cNvPr id="5" name="Diagram 4"/>
          <p:cNvGraphicFramePr/>
          <p:nvPr/>
        </p:nvGraphicFramePr>
        <p:xfrm>
          <a:off x="914400" y="609600"/>
          <a:ext cx="670560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Decentralized Diffusion System</a:t>
            </a:r>
            <a:endParaRPr lang="en-US" dirty="0"/>
          </a:p>
        </p:txBody>
      </p:sp>
      <p:graphicFrame>
        <p:nvGraphicFramePr>
          <p:cNvPr id="4" name="Diagram 3"/>
          <p:cNvGraphicFramePr/>
          <p:nvPr/>
        </p:nvGraphicFramePr>
        <p:xfrm>
          <a:off x="1524000" y="533400"/>
          <a:ext cx="60960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Role as a Change Agent:</a:t>
            </a:r>
            <a:endParaRPr lang="en-US" dirty="0"/>
          </a:p>
        </p:txBody>
      </p:sp>
      <p:graphicFrame>
        <p:nvGraphicFramePr>
          <p:cNvPr id="3" name="Diagram 2"/>
          <p:cNvGraphicFramePr/>
          <p:nvPr/>
        </p:nvGraphicFramePr>
        <p:xfrm>
          <a:off x="609600" y="381000"/>
          <a:ext cx="8001000" cy="508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10200"/>
            <a:ext cx="8183563" cy="1050925"/>
          </a:xfrm>
        </p:spPr>
        <p:txBody>
          <a:bodyPr/>
          <a:lstStyle/>
          <a:p>
            <a:pPr eaLnBrk="1" fontAlgn="auto" hangingPunct="1">
              <a:spcAft>
                <a:spcPts val="0"/>
              </a:spcAft>
              <a:defRPr/>
            </a:pPr>
            <a:r>
              <a:rPr lang="en-US" sz="2800" dirty="0" smtClean="0">
                <a:solidFill>
                  <a:schemeClr val="accent1">
                    <a:tint val="88000"/>
                    <a:satMod val="150000"/>
                  </a:schemeClr>
                </a:solidFill>
              </a:rPr>
              <a:t>Intro Slide: Video of Activexpressions</a:t>
            </a:r>
            <a:endParaRPr lang="en-US" sz="2800" dirty="0">
              <a:solidFill>
                <a:schemeClr val="accent1">
                  <a:tint val="88000"/>
                  <a:satMod val="150000"/>
                </a:schemeClr>
              </a:solidFill>
            </a:endParaRPr>
          </a:p>
        </p:txBody>
      </p:sp>
      <p:pic>
        <p:nvPicPr>
          <p:cNvPr id="6" name="The 21st Century Classroom by Logical Choice Technologies.wmv">
            <a:hlinkClick r:id="" action="ppaction://media"/>
          </p:cNvPr>
          <p:cNvPicPr>
            <a:picLocks noGrp="1" noRot="1" noChangeAspect="1"/>
          </p:cNvPicPr>
          <p:nvPr>
            <p:ph idx="1"/>
            <a:videoFile r:link="rId1"/>
          </p:nvPr>
        </p:nvPicPr>
        <p:blipFill>
          <a:blip r:embed="rId4" cstate="print"/>
          <a:stretch>
            <a:fillRect/>
          </a:stretch>
        </p:blipFill>
        <p:spPr>
          <a:xfrm>
            <a:off x="990600" y="838200"/>
            <a:ext cx="7162799" cy="4495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1529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the need for </a:t>
            </a:r>
            <a:r>
              <a:rPr lang="en-US" dirty="0" err="1" smtClean="0"/>
              <a:t>Activexpressions</a:t>
            </a:r>
            <a:r>
              <a:rPr lang="en-US" dirty="0" smtClean="0"/>
              <a:t>?</a:t>
            </a:r>
            <a:endParaRPr lang="en-US" dirty="0"/>
          </a:p>
        </p:txBody>
      </p:sp>
      <p:pic>
        <p:nvPicPr>
          <p:cNvPr id="3" name="Expressions.wmv">
            <a:hlinkClick r:id="" action="ppaction://media"/>
          </p:cNvPr>
          <p:cNvPicPr>
            <a:picLocks noRot="1" noChangeAspect="1"/>
          </p:cNvPicPr>
          <p:nvPr>
            <a:videoFile r:link="rId1"/>
          </p:nvPr>
        </p:nvPicPr>
        <p:blipFill>
          <a:blip r:embed="rId5" cstate="print"/>
          <a:stretch>
            <a:fillRect/>
          </a:stretch>
        </p:blipFill>
        <p:spPr>
          <a:xfrm>
            <a:off x="3048000" y="2286000"/>
            <a:ext cx="3048000" cy="2286000"/>
          </a:xfrm>
          <a:prstGeom prst="rect">
            <a:avLst/>
          </a:prstGeom>
        </p:spPr>
      </p:pic>
      <p:pic>
        <p:nvPicPr>
          <p:cNvPr id="4" name="Recorded Sound">
            <a:hlinkClick r:id="" action="ppaction://media"/>
          </p:cNvPr>
          <p:cNvPicPr>
            <a:picLocks noRot="1" noChangeAspect="1"/>
          </p:cNvPicPr>
          <p:nvPr>
            <a:wavAudioFile r:embed="rId2" name="Recorded Sound"/>
          </p:nvPr>
        </p:nvPicPr>
        <p:blipFill>
          <a:blip r:embed="rId6" cstate="print"/>
          <a:stretch>
            <a:fillRect/>
          </a:stretch>
        </p:blipFill>
        <p:spPr>
          <a:xfrm>
            <a:off x="4419600" y="3276600"/>
            <a:ext cx="304800" cy="304800"/>
          </a:xfrm>
          <a:prstGeom prst="rect">
            <a:avLst/>
          </a:prstGeom>
        </p:spPr>
      </p:pic>
      <p:pic>
        <p:nvPicPr>
          <p:cNvPr id="5" name="Why Expressions?">
            <a:hlinkClick r:id="" action="ppaction://media"/>
          </p:cNvPr>
          <p:cNvPicPr>
            <a:picLocks noRot="1" noChangeAspect="1"/>
          </p:cNvPicPr>
          <p:nvPr>
            <a:wavAudioFile r:embed="rId3" name="Why Expressions?"/>
          </p:nvPr>
        </p:nvPicPr>
        <p:blipFill>
          <a:blip r:embed="rId7"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239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seq concurrent="1" nextAc="seek">
              <p:cTn id="13" restart="whenNotActive" fill="hold" evtFilter="cancelBubble" nodeType="interactiveSeq">
                <p:stCondLst>
                  <p:cond evt="onClick" delay="0">
                    <p:tgtEl>
                      <p:spTgt spid="4"/>
                    </p:tgtEl>
                  </p:cond>
                </p:stCondLst>
                <p:endSync evt="end" delay="0">
                  <p:rtn val="all"/>
                </p:endSync>
                <p:childTnLst>
                  <p:par>
                    <p:cTn id="14" fill="hold">
                      <p:stCondLst>
                        <p:cond delay="0"/>
                      </p:stCondLst>
                      <p:childTnLst>
                        <p:par>
                          <p:cTn id="15" fill="hold">
                            <p:stCondLst>
                              <p:cond delay="0"/>
                            </p:stCondLst>
                            <p:childTnLst>
                              <p:par>
                                <p:cTn id="16" presetID="1" presetClass="mediacall" presetSubtype="0" fill="hold" nodeType="clickEffect">
                                  <p:stCondLst>
                                    <p:cond delay="0"/>
                                  </p:stCondLst>
                                  <p:childTnLst>
                                    <p:cmd type="call" cmd="playFrom(0.0)">
                                      <p:cBhvr>
                                        <p:cTn id="17" dur="1" fill="hold"/>
                                        <p:tgtEl>
                                          <p:spTgt spid="4"/>
                                        </p:tgtEl>
                                      </p:cBhvr>
                                    </p:cmd>
                                  </p:childTnLst>
                                </p:cTn>
                              </p:par>
                            </p:childTnLst>
                          </p:cTn>
                        </p:par>
                      </p:childTnLst>
                    </p:cTn>
                  </p:par>
                </p:childTnLst>
              </p:cTn>
              <p:nextCondLst>
                <p:cond evt="onClick" delay="0">
                  <p:tgtEl>
                    <p:spTgt spid="4"/>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 presetClass="mediacall" presetSubtype="0" fill="hold" nodeType="clickEffect">
                                  <p:stCondLst>
                                    <p:cond delay="0"/>
                                  </p:stCondLst>
                                  <p:childTnLst>
                                    <p:cmd type="call" cmd="playFrom(0.0)">
                                      <p:cBhvr>
                                        <p:cTn id="23" dur="12000" fill="hold"/>
                                        <p:tgtEl>
                                          <p:spTgt spid="5"/>
                                        </p:tgtEl>
                                      </p:cBhvr>
                                    </p:cmd>
                                  </p:childTnLst>
                                </p:cTn>
                              </p:par>
                            </p:childTnLst>
                          </p:cTn>
                        </p:par>
                      </p:childTnLst>
                    </p:cTn>
                  </p:par>
                </p:childTnLst>
              </p:cTn>
              <p:nextCondLst>
                <p:cond evt="onClick" delay="0">
                  <p:tgtEl>
                    <p:spTgt spid="5"/>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533401"/>
            <a:ext cx="8183562" cy="838200"/>
          </a:xfrm>
        </p:spPr>
        <p:txBody>
          <a:bodyPr/>
          <a:lstStyle/>
          <a:p>
            <a:r>
              <a:rPr lang="en-US" dirty="0" smtClean="0"/>
              <a:t>References:</a:t>
            </a:r>
            <a:endParaRPr lang="en-US" dirty="0"/>
          </a:p>
        </p:txBody>
      </p:sp>
      <p:sp>
        <p:nvSpPr>
          <p:cNvPr id="3" name="TextBox 2"/>
          <p:cNvSpPr txBox="1"/>
          <p:nvPr/>
        </p:nvSpPr>
        <p:spPr>
          <a:xfrm>
            <a:off x="1295400" y="1524000"/>
            <a:ext cx="5791200" cy="1846659"/>
          </a:xfrm>
          <a:prstGeom prst="rect">
            <a:avLst/>
          </a:prstGeom>
          <a:noFill/>
        </p:spPr>
        <p:txBody>
          <a:bodyPr wrap="square" rtlCol="0">
            <a:spAutoFit/>
          </a:bodyPr>
          <a:lstStyle/>
          <a:p>
            <a:pPr>
              <a:buFont typeface="Wingdings" pitchFamily="2" charset="2"/>
              <a:buChar char="ü"/>
            </a:pPr>
            <a:r>
              <a:rPr lang="en-US" sz="3200" dirty="0" smtClean="0"/>
              <a:t>Google Images</a:t>
            </a:r>
          </a:p>
          <a:p>
            <a:pPr>
              <a:buFont typeface="Wingdings" pitchFamily="2" charset="2"/>
              <a:buChar char="ü"/>
            </a:pPr>
            <a:r>
              <a:rPr lang="en-US" sz="3200" dirty="0" smtClean="0"/>
              <a:t>Logical Choice</a:t>
            </a:r>
          </a:p>
          <a:p>
            <a:pPr>
              <a:buFont typeface="Wingdings" pitchFamily="2" charset="2"/>
              <a:buChar char="ü"/>
            </a:pPr>
            <a:r>
              <a:rPr lang="en-US" sz="3200" dirty="0" smtClean="0"/>
              <a:t>Promethean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83563" cy="1050925"/>
          </a:xfrm>
        </p:spPr>
        <p:txBody>
          <a:bodyPr>
            <a:normAutofit fontScale="90000"/>
          </a:bodyPr>
          <a:lstStyle/>
          <a:p>
            <a:pPr eaLnBrk="1" fontAlgn="auto" hangingPunct="1">
              <a:spcAft>
                <a:spcPts val="0"/>
              </a:spcAft>
              <a:defRPr/>
            </a:pPr>
            <a:r>
              <a:rPr lang="en-US" dirty="0" smtClean="0">
                <a:solidFill>
                  <a:schemeClr val="accent1">
                    <a:tint val="88000"/>
                    <a:satMod val="150000"/>
                  </a:schemeClr>
                </a:solidFill>
              </a:rPr>
              <a:t>Stages of Development of the Activexpressions</a:t>
            </a:r>
            <a:endParaRPr lang="en-US" dirty="0">
              <a:solidFill>
                <a:schemeClr val="accent1">
                  <a:tint val="88000"/>
                  <a:satMod val="150000"/>
                </a:schemeClr>
              </a:solidFill>
            </a:endParaRPr>
          </a:p>
        </p:txBody>
      </p:sp>
      <p:graphicFrame>
        <p:nvGraphicFramePr>
          <p:cNvPr id="4" name="Content Placeholder 3"/>
          <p:cNvGraphicFramePr>
            <a:graphicFrameLocks noGrp="1"/>
          </p:cNvGraphicFramePr>
          <p:nvPr>
            <p:ph idx="1"/>
          </p:nvPr>
        </p:nvGraphicFramePr>
        <p:xfrm>
          <a:off x="503238" y="530225"/>
          <a:ext cx="8183562" cy="4727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196" name="Picture 3" descr="C:\Users\Kristin\AppData\Local\Microsoft\Windows\Temporary Internet Files\Content.IE5\UXVJ171L\MPj04394140000[1].jpg"/>
          <p:cNvPicPr>
            <a:picLocks noChangeAspect="1" noChangeArrowheads="1"/>
          </p:cNvPicPr>
          <p:nvPr/>
        </p:nvPicPr>
        <p:blipFill>
          <a:blip r:embed="rId8" cstate="print"/>
          <a:srcRect/>
          <a:stretch>
            <a:fillRect/>
          </a:stretch>
        </p:blipFill>
        <p:spPr bwMode="auto">
          <a:xfrm>
            <a:off x="2743200" y="3733800"/>
            <a:ext cx="1524000" cy="1603375"/>
          </a:xfrm>
          <a:prstGeom prst="rect">
            <a:avLst/>
          </a:prstGeom>
          <a:noFill/>
          <a:ln w="9525">
            <a:noFill/>
            <a:miter lim="800000"/>
            <a:headEnd/>
            <a:tailEnd/>
          </a:ln>
        </p:spPr>
      </p:pic>
      <p:pic>
        <p:nvPicPr>
          <p:cNvPr id="8197" name="Picture 6" descr="southland2.jpg"/>
          <p:cNvPicPr>
            <a:picLocks noChangeAspect="1"/>
          </p:cNvPicPr>
          <p:nvPr/>
        </p:nvPicPr>
        <p:blipFill>
          <a:blip r:embed="rId9" cstate="print"/>
          <a:srcRect/>
          <a:stretch>
            <a:fillRect/>
          </a:stretch>
        </p:blipFill>
        <p:spPr bwMode="auto">
          <a:xfrm>
            <a:off x="7162800" y="3733800"/>
            <a:ext cx="1485900" cy="1581150"/>
          </a:xfrm>
          <a:prstGeom prst="rect">
            <a:avLst/>
          </a:prstGeom>
          <a:noFill/>
          <a:ln w="9525">
            <a:noFill/>
            <a:miter lim="800000"/>
            <a:headEnd/>
            <a:tailEnd/>
          </a:ln>
        </p:spPr>
      </p:pic>
      <p:pic>
        <p:nvPicPr>
          <p:cNvPr id="8198" name="Picture 7" descr="rs_thumbnail.jpg"/>
          <p:cNvPicPr>
            <a:picLocks noChangeAspect="1"/>
          </p:cNvPicPr>
          <p:nvPr/>
        </p:nvPicPr>
        <p:blipFill>
          <a:blip r:embed="rId10" cstate="print"/>
          <a:srcRect/>
          <a:stretch>
            <a:fillRect/>
          </a:stretch>
        </p:blipFill>
        <p:spPr bwMode="auto">
          <a:xfrm>
            <a:off x="609600" y="3733800"/>
            <a:ext cx="1447800" cy="1600200"/>
          </a:xfrm>
          <a:prstGeom prst="rect">
            <a:avLst/>
          </a:prstGeom>
          <a:noFill/>
          <a:ln w="9525">
            <a:noFill/>
            <a:miter lim="800000"/>
            <a:headEnd/>
            <a:tailEnd/>
          </a:ln>
        </p:spPr>
      </p:pic>
      <p:pic>
        <p:nvPicPr>
          <p:cNvPr id="8199" name="Picture 8" descr="P1159849.jpg"/>
          <p:cNvPicPr>
            <a:picLocks noChangeAspect="1"/>
          </p:cNvPicPr>
          <p:nvPr/>
        </p:nvPicPr>
        <p:blipFill>
          <a:blip r:embed="rId11" cstate="print"/>
          <a:srcRect/>
          <a:stretch>
            <a:fillRect/>
          </a:stretch>
        </p:blipFill>
        <p:spPr bwMode="auto">
          <a:xfrm>
            <a:off x="4800600" y="3733800"/>
            <a:ext cx="19050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eaLnBrk="1" fontAlgn="auto" hangingPunct="1">
              <a:spcAft>
                <a:spcPts val="0"/>
              </a:spcAft>
              <a:defRPr/>
            </a:pPr>
            <a:r>
              <a:rPr lang="en-US" dirty="0" smtClean="0">
                <a:solidFill>
                  <a:schemeClr val="accent1">
                    <a:tint val="88000"/>
                    <a:satMod val="150000"/>
                  </a:schemeClr>
                </a:solidFill>
              </a:rPr>
              <a:t>Why Do We NEED It?</a:t>
            </a:r>
            <a:endParaRPr lang="en-US" dirty="0">
              <a:solidFill>
                <a:schemeClr val="accent1">
                  <a:tint val="88000"/>
                  <a:satMod val="150000"/>
                </a:schemeClr>
              </a:solidFill>
            </a:endParaRPr>
          </a:p>
        </p:txBody>
      </p:sp>
      <p:sp>
        <p:nvSpPr>
          <p:cNvPr id="9219" name="Content Placeholder 2"/>
          <p:cNvSpPr>
            <a:spLocks noGrp="1"/>
          </p:cNvSpPr>
          <p:nvPr>
            <p:ph idx="1"/>
          </p:nvPr>
        </p:nvSpPr>
        <p:spPr>
          <a:xfrm>
            <a:off x="503238" y="530225"/>
            <a:ext cx="8183562" cy="4187825"/>
          </a:xfrm>
        </p:spPr>
        <p:txBody>
          <a:bodyPr/>
          <a:lstStyle/>
          <a:p>
            <a:pPr eaLnBrk="1" hangingPunct="1"/>
            <a:r>
              <a:rPr lang="en-US" smtClean="0">
                <a:solidFill>
                  <a:schemeClr val="accent1"/>
                </a:solidFill>
              </a:rPr>
              <a:t>The Problem: A New and Improved Version was needed.</a:t>
            </a:r>
          </a:p>
        </p:txBody>
      </p:sp>
      <p:pic>
        <p:nvPicPr>
          <p:cNvPr id="9220" name="Picture 3" descr="rs_thumbnail.jpg"/>
          <p:cNvPicPr>
            <a:picLocks noChangeAspect="1"/>
          </p:cNvPicPr>
          <p:nvPr/>
        </p:nvPicPr>
        <p:blipFill>
          <a:blip r:embed="rId3" cstate="print"/>
          <a:srcRect/>
          <a:stretch>
            <a:fillRect/>
          </a:stretch>
        </p:blipFill>
        <p:spPr bwMode="auto">
          <a:xfrm>
            <a:off x="533400" y="2286000"/>
            <a:ext cx="7696200" cy="1519238"/>
          </a:xfrm>
          <a:prstGeom prst="rect">
            <a:avLst/>
          </a:prstGeom>
          <a:noFill/>
          <a:ln w="9525">
            <a:noFill/>
            <a:miter lim="800000"/>
            <a:headEnd/>
            <a:tailEnd/>
          </a:ln>
        </p:spPr>
      </p:pic>
      <p:graphicFrame>
        <p:nvGraphicFramePr>
          <p:cNvPr id="5" name="Content Placeholder 4"/>
          <p:cNvGraphicFramePr>
            <a:graphicFrameLocks/>
          </p:cNvGraphicFramePr>
          <p:nvPr/>
        </p:nvGraphicFramePr>
        <p:xfrm>
          <a:off x="533400" y="1447800"/>
          <a:ext cx="8183562" cy="3962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eaLnBrk="1" fontAlgn="auto" hangingPunct="1">
              <a:spcAft>
                <a:spcPts val="0"/>
              </a:spcAft>
              <a:defRPr/>
            </a:pPr>
            <a:r>
              <a:rPr lang="en-US" dirty="0" smtClean="0">
                <a:solidFill>
                  <a:schemeClr val="accent1">
                    <a:tint val="88000"/>
                    <a:satMod val="150000"/>
                  </a:schemeClr>
                </a:solidFill>
              </a:rPr>
              <a:t>Research:</a:t>
            </a:r>
            <a:endParaRPr lang="en-US" dirty="0">
              <a:solidFill>
                <a:schemeClr val="accent1">
                  <a:tint val="88000"/>
                  <a:satMod val="150000"/>
                </a:schemeClr>
              </a:solidFill>
            </a:endParaRPr>
          </a:p>
        </p:txBody>
      </p:sp>
      <p:sp>
        <p:nvSpPr>
          <p:cNvPr id="7" name="Content Placeholder 6"/>
          <p:cNvSpPr>
            <a:spLocks noGrp="1"/>
          </p:cNvSpPr>
          <p:nvPr>
            <p:ph idx="1"/>
          </p:nvPr>
        </p:nvSpPr>
        <p:spPr>
          <a:xfrm>
            <a:off x="503238" y="530225"/>
            <a:ext cx="8183562" cy="4117975"/>
          </a:xfrm>
        </p:spPr>
        <p:txBody>
          <a:bodyPr>
            <a:normAutofit lnSpcReduction="10000"/>
          </a:bodyPr>
          <a:lstStyle/>
          <a:p>
            <a:pPr marL="265176" indent="-265176" eaLnBrk="1" fontAlgn="auto" hangingPunct="1">
              <a:spcAft>
                <a:spcPts val="0"/>
              </a:spcAft>
              <a:buFont typeface="Wingdings 2"/>
              <a:buChar char=""/>
              <a:defRPr/>
            </a:pPr>
            <a:r>
              <a:rPr lang="en-US" dirty="0" smtClean="0"/>
              <a:t>Promethean developed a solution to the need.</a:t>
            </a:r>
          </a:p>
          <a:p>
            <a:pPr marL="265176" indent="-265176" eaLnBrk="1" fontAlgn="auto" hangingPunct="1">
              <a:spcAft>
                <a:spcPts val="0"/>
              </a:spcAft>
              <a:buFont typeface="Wingdings 2"/>
              <a:buChar char=""/>
              <a:defRPr/>
            </a:pPr>
            <a:r>
              <a:rPr lang="en-US" dirty="0" smtClean="0"/>
              <a:t>The need to have students respond to learning with more than a multiple choice answer.</a:t>
            </a:r>
          </a:p>
          <a:p>
            <a:pPr marL="265176" indent="-265176" eaLnBrk="1" fontAlgn="auto" hangingPunct="1">
              <a:spcAft>
                <a:spcPts val="0"/>
              </a:spcAft>
              <a:buFont typeface="Wingdings 2"/>
              <a:buChar char=""/>
              <a:defRPr/>
            </a:pPr>
            <a:r>
              <a:rPr lang="en-US" dirty="0" smtClean="0"/>
              <a:t>Lead thinkers:? Waiting on Promethean to give that answer.</a:t>
            </a:r>
          </a:p>
          <a:p>
            <a:pPr marL="265176" indent="-265176" eaLnBrk="1" fontAlgn="auto" hangingPunct="1">
              <a:spcAft>
                <a:spcPts val="0"/>
              </a:spcAft>
              <a:buFont typeface="Wingdings 2"/>
              <a:buChar char=""/>
              <a:defRPr/>
            </a:pPr>
            <a:r>
              <a:rPr lang="en-US" dirty="0" smtClean="0"/>
              <a:t>They convinced the manufacturer, logical choice to make it because of the high sales of the activotes.</a:t>
            </a:r>
          </a:p>
          <a:p>
            <a:pPr marL="265176" indent="-265176"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eaLnBrk="1" fontAlgn="auto" hangingPunct="1">
              <a:spcAft>
                <a:spcPts val="0"/>
              </a:spcAft>
              <a:defRPr/>
            </a:pPr>
            <a:r>
              <a:rPr lang="en-US" dirty="0" smtClean="0">
                <a:solidFill>
                  <a:schemeClr val="accent1">
                    <a:tint val="88000"/>
                    <a:satMod val="150000"/>
                  </a:schemeClr>
                </a:solidFill>
              </a:rPr>
              <a:t>Development:</a:t>
            </a:r>
            <a:endParaRPr lang="en-US" dirty="0">
              <a:solidFill>
                <a:schemeClr val="accent1">
                  <a:tint val="88000"/>
                  <a:satMod val="150000"/>
                </a:schemeClr>
              </a:solidFill>
            </a:endParaRPr>
          </a:p>
        </p:txBody>
      </p:sp>
      <p:sp>
        <p:nvSpPr>
          <p:cNvPr id="3" name="Content Placeholder 2"/>
          <p:cNvSpPr>
            <a:spLocks noGrp="1"/>
          </p:cNvSpPr>
          <p:nvPr>
            <p:ph idx="1"/>
          </p:nvPr>
        </p:nvSpPr>
        <p:spPr>
          <a:xfrm>
            <a:off x="503238" y="530225"/>
            <a:ext cx="8183562" cy="4187825"/>
          </a:xfrm>
        </p:spPr>
        <p:txBody>
          <a:bodyPr>
            <a:normAutofit lnSpcReduction="10000"/>
          </a:bodyPr>
          <a:lstStyle/>
          <a:p>
            <a:pPr marL="265176" indent="-265176" eaLnBrk="1" fontAlgn="auto" hangingPunct="1">
              <a:spcAft>
                <a:spcPts val="0"/>
              </a:spcAft>
              <a:buFont typeface="Wingdings 2"/>
              <a:buChar char=""/>
              <a:defRPr/>
            </a:pPr>
            <a:r>
              <a:rPr lang="en-US" dirty="0" smtClean="0"/>
              <a:t>Waiting on Promethean </a:t>
            </a:r>
          </a:p>
          <a:p>
            <a:pPr marL="265176" indent="-265176" eaLnBrk="1" fontAlgn="auto" hangingPunct="1">
              <a:spcAft>
                <a:spcPts val="0"/>
              </a:spcAft>
              <a:buFont typeface="Wingdings 2"/>
              <a:buNone/>
              <a:defRPr/>
            </a:pPr>
            <a:r>
              <a:rPr lang="en-US" dirty="0" smtClean="0"/>
              <a:t>to let me know of any</a:t>
            </a:r>
          </a:p>
          <a:p>
            <a:pPr marL="265176" indent="-265176" eaLnBrk="1" fontAlgn="auto" hangingPunct="1">
              <a:spcAft>
                <a:spcPts val="0"/>
              </a:spcAft>
              <a:buFont typeface="Wingdings 2"/>
              <a:buNone/>
              <a:defRPr/>
            </a:pPr>
            <a:r>
              <a:rPr lang="en-US" dirty="0" smtClean="0"/>
              <a:t>problems that occurred</a:t>
            </a:r>
          </a:p>
          <a:p>
            <a:pPr marL="265176" indent="-265176" eaLnBrk="1" fontAlgn="auto" hangingPunct="1">
              <a:spcAft>
                <a:spcPts val="0"/>
              </a:spcAft>
              <a:buFont typeface="Wingdings 2"/>
              <a:buNone/>
              <a:defRPr/>
            </a:pPr>
            <a:r>
              <a:rPr lang="en-US" dirty="0" smtClean="0"/>
              <a:t>during the development</a:t>
            </a:r>
          </a:p>
          <a:p>
            <a:pPr marL="265176" indent="-265176" eaLnBrk="1" fontAlgn="auto" hangingPunct="1">
              <a:spcAft>
                <a:spcPts val="0"/>
              </a:spcAft>
              <a:buFont typeface="Wingdings 2"/>
              <a:buNone/>
              <a:defRPr/>
            </a:pPr>
            <a:r>
              <a:rPr lang="en-US" dirty="0" smtClean="0"/>
              <a:t>process.</a:t>
            </a:r>
          </a:p>
          <a:p>
            <a:pPr marL="265176" indent="-265176" eaLnBrk="1" fontAlgn="auto" hangingPunct="1">
              <a:spcAft>
                <a:spcPts val="0"/>
              </a:spcAft>
              <a:buFont typeface="Wingdings 2"/>
              <a:buChar char=""/>
              <a:defRPr/>
            </a:pPr>
            <a:r>
              <a:rPr lang="en-US" dirty="0" smtClean="0"/>
              <a:t>The audience that this</a:t>
            </a:r>
          </a:p>
          <a:p>
            <a:pPr marL="265176" indent="-265176" eaLnBrk="1" fontAlgn="auto" hangingPunct="1">
              <a:spcAft>
                <a:spcPts val="0"/>
              </a:spcAft>
              <a:buFont typeface="Wingdings 2"/>
              <a:buNone/>
              <a:defRPr/>
            </a:pPr>
            <a:r>
              <a:rPr lang="en-US" dirty="0" smtClean="0"/>
              <a:t>innovation was created</a:t>
            </a:r>
          </a:p>
          <a:p>
            <a:pPr marL="265176" indent="-265176" eaLnBrk="1" fontAlgn="auto" hangingPunct="1">
              <a:spcAft>
                <a:spcPts val="0"/>
              </a:spcAft>
              <a:buFont typeface="Wingdings 2"/>
              <a:buNone/>
              <a:defRPr/>
            </a:pPr>
            <a:r>
              <a:rPr lang="en-US" dirty="0" smtClean="0"/>
              <a:t>for is K-12 students</a:t>
            </a:r>
          </a:p>
          <a:p>
            <a:pPr marL="265176" indent="-265176" eaLnBrk="1" fontAlgn="auto" hangingPunct="1">
              <a:spcAft>
                <a:spcPts val="0"/>
              </a:spcAft>
              <a:buFont typeface="Wingdings 2"/>
              <a:buNone/>
              <a:defRPr/>
            </a:pPr>
            <a:r>
              <a:rPr lang="en-US" dirty="0" smtClean="0"/>
              <a:t>and teachers.</a:t>
            </a:r>
            <a:endParaRPr lang="en-US" dirty="0"/>
          </a:p>
        </p:txBody>
      </p:sp>
      <p:pic>
        <p:nvPicPr>
          <p:cNvPr id="11268" name="Picture 4" descr="promethean-activote.jpg"/>
          <p:cNvPicPr>
            <a:picLocks noChangeAspect="1"/>
          </p:cNvPicPr>
          <p:nvPr/>
        </p:nvPicPr>
        <p:blipFill>
          <a:blip r:embed="rId3" cstate="print"/>
          <a:srcRect/>
          <a:stretch>
            <a:fillRect/>
          </a:stretch>
        </p:blipFill>
        <p:spPr bwMode="auto">
          <a:xfrm>
            <a:off x="5029200" y="1219200"/>
            <a:ext cx="36576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eaLnBrk="1" fontAlgn="auto" hangingPunct="1">
              <a:spcAft>
                <a:spcPts val="0"/>
              </a:spcAft>
              <a:defRPr/>
            </a:pPr>
            <a:r>
              <a:rPr lang="en-US" dirty="0" smtClean="0">
                <a:solidFill>
                  <a:schemeClr val="accent1">
                    <a:tint val="88000"/>
                    <a:satMod val="150000"/>
                  </a:schemeClr>
                </a:solidFill>
              </a:rPr>
              <a:t>Commercialization:</a:t>
            </a:r>
            <a:endParaRPr lang="en-US" dirty="0">
              <a:solidFill>
                <a:schemeClr val="accent1">
                  <a:tint val="88000"/>
                  <a:satMod val="150000"/>
                </a:schemeClr>
              </a:solidFill>
            </a:endParaRPr>
          </a:p>
        </p:txBody>
      </p:sp>
      <p:sp>
        <p:nvSpPr>
          <p:cNvPr id="12291" name="Content Placeholder 2"/>
          <p:cNvSpPr>
            <a:spLocks noGrp="1"/>
          </p:cNvSpPr>
          <p:nvPr>
            <p:ph idx="1"/>
          </p:nvPr>
        </p:nvSpPr>
        <p:spPr>
          <a:xfrm>
            <a:off x="503238" y="530225"/>
            <a:ext cx="8183562" cy="4187825"/>
          </a:xfrm>
        </p:spPr>
        <p:txBody>
          <a:bodyPr/>
          <a:lstStyle/>
          <a:p>
            <a:pPr eaLnBrk="1" hangingPunct="1"/>
            <a:r>
              <a:rPr lang="en-US" smtClean="0"/>
              <a:t>I am waiting on Promethean to disclose the production, manufacturing, packaging,</a:t>
            </a:r>
          </a:p>
          <a:p>
            <a:pPr eaLnBrk="1" hangingPunct="1">
              <a:buFont typeface="Wingdings 2" pitchFamily="18" charset="2"/>
              <a:buNone/>
            </a:pPr>
            <a:r>
              <a:rPr lang="en-US" smtClean="0"/>
              <a:t>  marketing, and distribution of the activexpressions.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p:spPr>
        <p:txBody>
          <a:bodyPr/>
          <a:lstStyle/>
          <a:p>
            <a:pPr eaLnBrk="1" fontAlgn="auto" hangingPunct="1">
              <a:spcAft>
                <a:spcPts val="0"/>
              </a:spcAft>
              <a:defRPr/>
            </a:pPr>
            <a:r>
              <a:rPr lang="en-US" dirty="0" smtClean="0">
                <a:solidFill>
                  <a:schemeClr val="accent1">
                    <a:tint val="88000"/>
                    <a:satMod val="150000"/>
                  </a:schemeClr>
                </a:solidFill>
              </a:rPr>
              <a:t>Knowledge:</a:t>
            </a:r>
            <a:endParaRPr lang="en-US" dirty="0">
              <a:solidFill>
                <a:schemeClr val="accent1">
                  <a:tint val="88000"/>
                  <a:satMod val="150000"/>
                </a:schemeClr>
              </a:solidFill>
            </a:endParaRPr>
          </a:p>
        </p:txBody>
      </p:sp>
      <p:sp>
        <p:nvSpPr>
          <p:cNvPr id="13315" name="Content Placeholder 2"/>
          <p:cNvSpPr>
            <a:spLocks noGrp="1"/>
          </p:cNvSpPr>
          <p:nvPr>
            <p:ph idx="1"/>
          </p:nvPr>
        </p:nvSpPr>
        <p:spPr>
          <a:xfrm>
            <a:off x="503238" y="530225"/>
            <a:ext cx="8183562" cy="4803775"/>
          </a:xfrm>
        </p:spPr>
        <p:txBody>
          <a:bodyPr/>
          <a:lstStyle/>
          <a:p>
            <a:pPr eaLnBrk="1" hangingPunct="1"/>
            <a:r>
              <a:rPr lang="en-US" smtClean="0"/>
              <a:t>Knowledge of the Activexpressions is acquired by the technology department attending conferences where Promethean demonstrates their products</a:t>
            </a:r>
          </a:p>
          <a:p>
            <a:pPr eaLnBrk="1" hangingPunct="1">
              <a:buFont typeface="Wingdings 2" pitchFamily="18" charset="2"/>
              <a:buNone/>
            </a:pPr>
            <a:r>
              <a:rPr lang="en-US" smtClean="0"/>
              <a:t>                          OR</a:t>
            </a:r>
          </a:p>
          <a:p>
            <a:pPr eaLnBrk="1" hangingPunct="1">
              <a:buFont typeface="Arial" charset="0"/>
              <a:buChar char="•"/>
            </a:pPr>
            <a:r>
              <a:rPr lang="en-US" smtClean="0"/>
              <a:t>Teachers acquire the information from prometheanplanet.com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4983163"/>
            <a:ext cx="8183562" cy="1052512"/>
          </a:xfrm>
          <a:effectLst>
            <a:outerShdw blurRad="50800" dist="50800" dir="5400000" algn="ctr" rotWithShape="0">
              <a:schemeClr val="bg1"/>
            </a:outerShdw>
          </a:effectLst>
        </p:spPr>
        <p:txBody>
          <a:bodyPr/>
          <a:lstStyle/>
          <a:p>
            <a:pPr eaLnBrk="1" fontAlgn="auto" hangingPunct="1">
              <a:spcAft>
                <a:spcPts val="0"/>
              </a:spcAft>
              <a:defRPr/>
            </a:pPr>
            <a:r>
              <a:rPr lang="en-US" dirty="0" smtClean="0">
                <a:solidFill>
                  <a:schemeClr val="accent1">
                    <a:tint val="88000"/>
                    <a:satMod val="150000"/>
                  </a:schemeClr>
                </a:solidFill>
              </a:rPr>
              <a:t>Persuasion</a:t>
            </a:r>
            <a:endParaRPr lang="en-US" dirty="0">
              <a:solidFill>
                <a:schemeClr val="accent1">
                  <a:tint val="88000"/>
                  <a:satMod val="150000"/>
                </a:schemeClr>
              </a:solidFill>
            </a:endParaRPr>
          </a:p>
        </p:txBody>
      </p:sp>
      <p:sp>
        <p:nvSpPr>
          <p:cNvPr id="14339" name="Content Placeholder 2"/>
          <p:cNvSpPr>
            <a:spLocks noGrp="1"/>
          </p:cNvSpPr>
          <p:nvPr>
            <p:ph idx="1"/>
          </p:nvPr>
        </p:nvSpPr>
        <p:spPr>
          <a:xfrm>
            <a:off x="503238" y="530225"/>
            <a:ext cx="8183562" cy="4187825"/>
          </a:xfrm>
        </p:spPr>
        <p:txBody>
          <a:bodyPr/>
          <a:lstStyle/>
          <a:p>
            <a:pPr eaLnBrk="1" hangingPunct="1"/>
            <a:r>
              <a:rPr lang="en-US" smtClean="0"/>
              <a:t>Who    Do    We    Need    To    Persuade?</a:t>
            </a:r>
          </a:p>
        </p:txBody>
      </p:sp>
      <p:graphicFrame>
        <p:nvGraphicFramePr>
          <p:cNvPr id="4" name="Diagram 3"/>
          <p:cNvGraphicFramePr/>
          <p:nvPr/>
        </p:nvGraphicFramePr>
        <p:xfrm>
          <a:off x="762000" y="9906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Left-Right Arrow 5"/>
          <p:cNvSpPr/>
          <p:nvPr/>
        </p:nvSpPr>
        <p:spPr>
          <a:xfrm rot="2542064">
            <a:off x="5795963" y="1793875"/>
            <a:ext cx="1216025" cy="4857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Left-Right Arrow 6"/>
          <p:cNvSpPr/>
          <p:nvPr/>
        </p:nvSpPr>
        <p:spPr>
          <a:xfrm rot="8243204">
            <a:off x="5870575" y="4538663"/>
            <a:ext cx="1216025" cy="4841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Left-Right Arrow 7"/>
          <p:cNvSpPr/>
          <p:nvPr/>
        </p:nvSpPr>
        <p:spPr>
          <a:xfrm rot="13311261">
            <a:off x="2292350" y="4687888"/>
            <a:ext cx="1216025" cy="4841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Left-Right Arrow 8"/>
          <p:cNvSpPr/>
          <p:nvPr/>
        </p:nvSpPr>
        <p:spPr>
          <a:xfrm rot="18870182">
            <a:off x="2201069" y="1808957"/>
            <a:ext cx="1216025" cy="48418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2268</TotalTime>
  <Words>772</Words>
  <Application>Microsoft Office PowerPoint</Application>
  <PresentationFormat>On-screen Show (4:3)</PresentationFormat>
  <Paragraphs>162</Paragraphs>
  <Slides>21</Slides>
  <Notes>11</Notes>
  <HiddenSlides>0</HiddenSlides>
  <MMClips>4</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7" baseType="lpstr">
      <vt:lpstr>Arial</vt:lpstr>
      <vt:lpstr>Verdana</vt:lpstr>
      <vt:lpstr>Wingdings 2</vt:lpstr>
      <vt:lpstr>Calibri</vt:lpstr>
      <vt:lpstr>Aspect</vt:lpstr>
      <vt:lpstr>Microsoft Office Excel Chart</vt:lpstr>
      <vt:lpstr> Learner Reponse System</vt:lpstr>
      <vt:lpstr>Intro Slide: Video of Activexpressions</vt:lpstr>
      <vt:lpstr>Stages of Development of the Activexpressions</vt:lpstr>
      <vt:lpstr>Why Do We NEED It?</vt:lpstr>
      <vt:lpstr>Research:</vt:lpstr>
      <vt:lpstr>Development:</vt:lpstr>
      <vt:lpstr>Commercialization:</vt:lpstr>
      <vt:lpstr>Knowledge:</vt:lpstr>
      <vt:lpstr>Persuasion</vt:lpstr>
      <vt:lpstr>Decisions:</vt:lpstr>
      <vt:lpstr>Implementation:</vt:lpstr>
      <vt:lpstr>S-Curve</vt:lpstr>
      <vt:lpstr>Innovators:</vt:lpstr>
      <vt:lpstr>Strategies to convince teachers to innovate……</vt:lpstr>
      <vt:lpstr>The Laggards:</vt:lpstr>
      <vt:lpstr>Meeting Critical Mass</vt:lpstr>
      <vt:lpstr>Centralized Diffusion System </vt:lpstr>
      <vt:lpstr>Decentralized Diffusion System</vt:lpstr>
      <vt:lpstr>My Role as a Change Agent:</vt:lpstr>
      <vt:lpstr>Why the need for Activexpressions?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Learner Reponse Systems</dc:title>
  <dc:creator>Kristin</dc:creator>
  <cp:lastModifiedBy>Kristin</cp:lastModifiedBy>
  <cp:revision>103</cp:revision>
  <dcterms:created xsi:type="dcterms:W3CDTF">2009-07-01T20:17:44Z</dcterms:created>
  <dcterms:modified xsi:type="dcterms:W3CDTF">2009-08-02T02:12:35Z</dcterms:modified>
</cp:coreProperties>
</file>